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</p:sldIdLst>
  <p:sldSz cy="5143500" cx="9144000"/>
  <p:notesSz cx="6858000" cy="9144000"/>
  <p:embeddedFontLst>
    <p:embeddedFont>
      <p:font typeface="Nunito"/>
      <p:regular r:id="rId23"/>
      <p:bold r:id="rId24"/>
      <p:italic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818AB0CB-6859-4BA0-A834-CFE8A86A750A}">
  <a:tblStyle styleId="{818AB0CB-6859-4BA0-A834-CFE8A86A750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font" Target="fonts/Nunito-bold.fntdata"/><Relationship Id="rId23" Type="http://schemas.openxmlformats.org/officeDocument/2006/relationships/font" Target="fonts/Nunito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Nunito-boldItalic.fntdata"/><Relationship Id="rId25" Type="http://schemas.openxmlformats.org/officeDocument/2006/relationships/font" Target="fonts/Nunito-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1fd774edc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1fd774edc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21ed61a1c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321ed61a1c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321ed61a1c9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321ed61a1c9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321ed61a1c9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321ed61a1c9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321ed61a1c9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321ed61a1c9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321ed61a1c9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321ed61a1c9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31fd774edcb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31fd774edcb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31fd774edcb_0_1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31fd774edcb_0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222052490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222052490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1fd774edcb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31fd774edcb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31fdcc1142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31fdcc1142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1fdcc11422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1fdcc11422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1fdcc11422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31fdcc11422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1fd774edcb_0_2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31fd774edcb_0_2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202f4756d9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202f4756d9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202f4756d9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3202f4756d9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jpg"/><Relationship Id="rId4" Type="http://schemas.openxmlformats.org/officeDocument/2006/relationships/image" Target="../media/image19.jpg"/><Relationship Id="rId5" Type="http://schemas.openxmlformats.org/officeDocument/2006/relationships/image" Target="../media/image17.jpg"/><Relationship Id="rId6" Type="http://schemas.openxmlformats.org/officeDocument/2006/relationships/image" Target="../media/image13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5.jpg"/><Relationship Id="rId4" Type="http://schemas.openxmlformats.org/officeDocument/2006/relationships/image" Target="../media/image16.jpg"/><Relationship Id="rId9" Type="http://schemas.openxmlformats.org/officeDocument/2006/relationships/image" Target="../media/image27.jpg"/><Relationship Id="rId5" Type="http://schemas.openxmlformats.org/officeDocument/2006/relationships/image" Target="../media/image20.jpg"/><Relationship Id="rId6" Type="http://schemas.openxmlformats.org/officeDocument/2006/relationships/image" Target="../media/image26.jpg"/><Relationship Id="rId7" Type="http://schemas.openxmlformats.org/officeDocument/2006/relationships/image" Target="../media/image22.png"/><Relationship Id="rId8" Type="http://schemas.openxmlformats.org/officeDocument/2006/relationships/image" Target="../media/image24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github.com/samskruthamShikshanthu/sanskritProjects/blob/main/Lessons/learnSanskritSeries/Revision1-10.md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10" Type="http://schemas.openxmlformats.org/officeDocument/2006/relationships/image" Target="../media/image11.png"/><Relationship Id="rId9" Type="http://schemas.openxmlformats.org/officeDocument/2006/relationships/image" Target="../media/image2.png"/><Relationship Id="rId5" Type="http://schemas.openxmlformats.org/officeDocument/2006/relationships/image" Target="../media/image8.png"/><Relationship Id="rId6" Type="http://schemas.openxmlformats.org/officeDocument/2006/relationships/image" Target="../media/image7.png"/><Relationship Id="rId7" Type="http://schemas.openxmlformats.org/officeDocument/2006/relationships/image" Target="../media/image5.png"/><Relationship Id="rId8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10" Type="http://schemas.openxmlformats.org/officeDocument/2006/relationships/image" Target="../media/image11.png"/><Relationship Id="rId9" Type="http://schemas.openxmlformats.org/officeDocument/2006/relationships/image" Target="../media/image2.png"/><Relationship Id="rId5" Type="http://schemas.openxmlformats.org/officeDocument/2006/relationships/image" Target="../media/image8.png"/><Relationship Id="rId6" Type="http://schemas.openxmlformats.org/officeDocument/2006/relationships/image" Target="../media/image7.png"/><Relationship Id="rId7" Type="http://schemas.openxmlformats.org/officeDocument/2006/relationships/image" Target="../media/image5.png"/><Relationship Id="rId8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3.jpg"/><Relationship Id="rId4" Type="http://schemas.openxmlformats.org/officeDocument/2006/relationships/image" Target="../media/image21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jpg"/><Relationship Id="rId4" Type="http://schemas.openxmlformats.org/officeDocument/2006/relationships/image" Target="../media/image12.jpg"/><Relationship Id="rId5" Type="http://schemas.openxmlformats.org/officeDocument/2006/relationships/image" Target="../media/image14.jpg"/><Relationship Id="rId6" Type="http://schemas.openxmlformats.org/officeDocument/2006/relationships/image" Target="../media/image18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425100" y="861950"/>
            <a:ext cx="8278915" cy="1473476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rgbClr val="E69138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F48108"/>
                    </a:gs>
                    <a:gs pos="100000">
                      <a:srgbClr val="703D08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>సంస్కృతం నేర్చుకుందాం</a:t>
            </a:r>
          </a:p>
        </p:txBody>
      </p:sp>
      <p:sp>
        <p:nvSpPr>
          <p:cNvPr id="55" name="Google Shape;55;p13"/>
          <p:cNvSpPr/>
          <p:nvPr/>
        </p:nvSpPr>
        <p:spPr>
          <a:xfrm>
            <a:off x="1646400" y="2712650"/>
            <a:ext cx="6298430" cy="1366926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rgbClr val="F6B26B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F48108"/>
                    </a:gs>
                    <a:gs pos="100000">
                      <a:srgbClr val="703D08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>అద్యాయం - 10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9" name="Google Shape;159;p22"/>
          <p:cNvGraphicFramePr/>
          <p:nvPr/>
        </p:nvGraphicFramePr>
        <p:xfrm>
          <a:off x="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{818AB0CB-6859-4BA0-A834-CFE8A86A750A}</a:tableStyleId>
              </a:tblPr>
              <a:tblGrid>
                <a:gridCol w="4572000"/>
                <a:gridCol w="4572000"/>
              </a:tblGrid>
              <a:tr h="5143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60" name="Google Shape;160;p22"/>
          <p:cNvSpPr txBox="1"/>
          <p:nvPr/>
        </p:nvSpPr>
        <p:spPr>
          <a:xfrm>
            <a:off x="91025" y="82100"/>
            <a:ext cx="11784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E69138"/>
                </a:solidFill>
              </a:rPr>
              <a:t>प्रार्थना</a:t>
            </a:r>
            <a:endParaRPr b="1" sz="2700">
              <a:solidFill>
                <a:srgbClr val="E69138"/>
              </a:solidFill>
            </a:endParaRPr>
          </a:p>
        </p:txBody>
      </p:sp>
      <p:sp>
        <p:nvSpPr>
          <p:cNvPr id="161" name="Google Shape;161;p22"/>
          <p:cNvSpPr txBox="1"/>
          <p:nvPr/>
        </p:nvSpPr>
        <p:spPr>
          <a:xfrm>
            <a:off x="4667825" y="82100"/>
            <a:ext cx="9960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CC0000"/>
                </a:solidFill>
              </a:rPr>
              <a:t>आज्ञा</a:t>
            </a:r>
            <a:endParaRPr b="1" sz="2700">
              <a:solidFill>
                <a:srgbClr val="CC0000"/>
              </a:solidFill>
            </a:endParaRPr>
          </a:p>
        </p:txBody>
      </p:sp>
      <p:pic>
        <p:nvPicPr>
          <p:cNvPr id="162" name="Google Shape;16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025" y="739075"/>
            <a:ext cx="1370476" cy="1370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67825" y="739073"/>
            <a:ext cx="1370476" cy="1370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3201525" y="3773025"/>
            <a:ext cx="1370476" cy="1370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917775" y="3917275"/>
            <a:ext cx="1226225" cy="1226225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2"/>
          <p:cNvSpPr/>
          <p:nvPr/>
        </p:nvSpPr>
        <p:spPr>
          <a:xfrm>
            <a:off x="2168375" y="2621175"/>
            <a:ext cx="1837800" cy="639300"/>
          </a:xfrm>
          <a:prstGeom prst="wedgeEllipseCallout">
            <a:avLst>
              <a:gd fmla="val 27168" name="adj1"/>
              <a:gd fmla="val 223037" name="adj2"/>
            </a:avLst>
          </a:prstGeom>
          <a:solidFill>
            <a:srgbClr val="B6D7A8"/>
          </a:solidFill>
          <a:ln cap="flat" cmpd="sng" w="952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22"/>
          <p:cNvSpPr/>
          <p:nvPr/>
        </p:nvSpPr>
        <p:spPr>
          <a:xfrm>
            <a:off x="6495500" y="2705575"/>
            <a:ext cx="1837800" cy="639300"/>
          </a:xfrm>
          <a:prstGeom prst="wedgeEllipseCallout">
            <a:avLst>
              <a:gd fmla="val 38440" name="adj1"/>
              <a:gd fmla="val 217648" name="adj2"/>
            </a:avLst>
          </a:prstGeom>
          <a:solidFill>
            <a:srgbClr val="EA9999"/>
          </a:solidFill>
          <a:ln cap="flat" cmpd="sng" w="952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22"/>
          <p:cNvSpPr txBox="1"/>
          <p:nvPr/>
        </p:nvSpPr>
        <p:spPr>
          <a:xfrm>
            <a:off x="2368175" y="2705575"/>
            <a:ext cx="1438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C343D"/>
                </a:solidFill>
              </a:rPr>
              <a:t>कृपया </a:t>
            </a:r>
            <a:r>
              <a:rPr b="1" lang="en" sz="1800">
                <a:solidFill>
                  <a:srgbClr val="0C343D"/>
                </a:solidFill>
              </a:rPr>
              <a:t>हस</a:t>
            </a:r>
            <a:r>
              <a:rPr b="1" lang="en" sz="1800">
                <a:solidFill>
                  <a:srgbClr val="741B47"/>
                </a:solidFill>
              </a:rPr>
              <a:t>तु</a:t>
            </a:r>
            <a:r>
              <a:rPr b="1" lang="en" sz="1800">
                <a:solidFill>
                  <a:srgbClr val="0C343D"/>
                </a:solidFill>
              </a:rPr>
              <a:t> |</a:t>
            </a:r>
            <a:endParaRPr b="1" sz="1800">
              <a:solidFill>
                <a:srgbClr val="0C343D"/>
              </a:solidFill>
            </a:endParaRPr>
          </a:p>
        </p:txBody>
      </p:sp>
      <p:sp>
        <p:nvSpPr>
          <p:cNvPr id="169" name="Google Shape;169;p22"/>
          <p:cNvSpPr txBox="1"/>
          <p:nvPr/>
        </p:nvSpPr>
        <p:spPr>
          <a:xfrm>
            <a:off x="6891350" y="2794375"/>
            <a:ext cx="1046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73763"/>
                </a:solidFill>
              </a:rPr>
              <a:t>हस</a:t>
            </a:r>
            <a:r>
              <a:rPr b="1" lang="en" sz="1800">
                <a:solidFill>
                  <a:srgbClr val="741B47"/>
                </a:solidFill>
              </a:rPr>
              <a:t>तु</a:t>
            </a:r>
            <a:r>
              <a:rPr b="1" lang="en" sz="1800">
                <a:solidFill>
                  <a:srgbClr val="073763"/>
                </a:solidFill>
              </a:rPr>
              <a:t> |</a:t>
            </a:r>
            <a:endParaRPr b="1" sz="1800">
              <a:solidFill>
                <a:srgbClr val="073763"/>
              </a:solidFill>
            </a:endParaRPr>
          </a:p>
        </p:txBody>
      </p:sp>
      <p:sp>
        <p:nvSpPr>
          <p:cNvPr id="170" name="Google Shape;170;p22"/>
          <p:cNvSpPr txBox="1"/>
          <p:nvPr/>
        </p:nvSpPr>
        <p:spPr>
          <a:xfrm>
            <a:off x="2048625" y="2049625"/>
            <a:ext cx="1917600" cy="461700"/>
          </a:xfrm>
          <a:prstGeom prst="rect">
            <a:avLst/>
          </a:prstGeom>
          <a:noFill/>
          <a:ln cap="flat" cmpd="sng" w="28575">
            <a:solidFill>
              <a:srgbClr val="6AA84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7F6000"/>
                </a:solidFill>
              </a:rPr>
              <a:t>जनक:</a:t>
            </a:r>
            <a:r>
              <a:rPr b="1" lang="en" sz="1800">
                <a:solidFill>
                  <a:srgbClr val="7F6000"/>
                </a:solidFill>
              </a:rPr>
              <a:t> वदति ...  </a:t>
            </a:r>
            <a:endParaRPr b="1" sz="1800">
              <a:solidFill>
                <a:srgbClr val="7F6000"/>
              </a:solidFill>
            </a:endParaRPr>
          </a:p>
        </p:txBody>
      </p:sp>
      <p:sp>
        <p:nvSpPr>
          <p:cNvPr id="171" name="Google Shape;171;p22"/>
          <p:cNvSpPr txBox="1"/>
          <p:nvPr/>
        </p:nvSpPr>
        <p:spPr>
          <a:xfrm>
            <a:off x="6327375" y="2159475"/>
            <a:ext cx="2332800" cy="461700"/>
          </a:xfrm>
          <a:prstGeom prst="rect">
            <a:avLst/>
          </a:prstGeom>
          <a:noFill/>
          <a:ln cap="flat" cmpd="sng" w="28575">
            <a:solidFill>
              <a:srgbClr val="6AA84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990000"/>
                </a:solidFill>
              </a:rPr>
              <a:t>जनक: </a:t>
            </a:r>
            <a:r>
              <a:rPr b="1" lang="en" sz="1800">
                <a:solidFill>
                  <a:srgbClr val="990000"/>
                </a:solidFill>
              </a:rPr>
              <a:t>आज्ञा करोति</a:t>
            </a:r>
            <a:r>
              <a:rPr b="1" lang="en" sz="1800">
                <a:solidFill>
                  <a:srgbClr val="990000"/>
                </a:solidFill>
              </a:rPr>
              <a:t> ...  </a:t>
            </a:r>
            <a:endParaRPr b="1" sz="1800">
              <a:solidFill>
                <a:srgbClr val="990000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3"/>
          <p:cNvSpPr txBox="1"/>
          <p:nvPr/>
        </p:nvSpPr>
        <p:spPr>
          <a:xfrm>
            <a:off x="420575" y="301850"/>
            <a:ext cx="19575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E69138"/>
                </a:solidFill>
              </a:rPr>
              <a:t>बालक: न पठति|</a:t>
            </a:r>
            <a:endParaRPr b="1" sz="1700">
              <a:solidFill>
                <a:srgbClr val="E69138"/>
              </a:solidFill>
            </a:endParaRPr>
          </a:p>
        </p:txBody>
      </p:sp>
      <p:sp>
        <p:nvSpPr>
          <p:cNvPr id="177" name="Google Shape;177;p23"/>
          <p:cNvSpPr txBox="1"/>
          <p:nvPr/>
        </p:nvSpPr>
        <p:spPr>
          <a:xfrm>
            <a:off x="570425" y="903675"/>
            <a:ext cx="165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E69138"/>
                </a:solidFill>
              </a:rPr>
              <a:t>हर्ष</a:t>
            </a:r>
            <a:r>
              <a:rPr b="1" lang="en" sz="1700">
                <a:solidFill>
                  <a:srgbClr val="E69138"/>
                </a:solidFill>
              </a:rPr>
              <a:t>: न </a:t>
            </a:r>
            <a:r>
              <a:rPr b="1" lang="en" sz="1700">
                <a:solidFill>
                  <a:srgbClr val="E69138"/>
                </a:solidFill>
              </a:rPr>
              <a:t>क्रीडति</a:t>
            </a:r>
            <a:r>
              <a:rPr b="1" lang="en" sz="1700">
                <a:solidFill>
                  <a:srgbClr val="E69138"/>
                </a:solidFill>
              </a:rPr>
              <a:t>|</a:t>
            </a:r>
            <a:endParaRPr b="1" sz="1700">
              <a:solidFill>
                <a:srgbClr val="E69138"/>
              </a:solidFill>
            </a:endParaRPr>
          </a:p>
        </p:txBody>
      </p:sp>
      <p:sp>
        <p:nvSpPr>
          <p:cNvPr id="178" name="Google Shape;178;p23"/>
          <p:cNvSpPr txBox="1"/>
          <p:nvPr/>
        </p:nvSpPr>
        <p:spPr>
          <a:xfrm>
            <a:off x="570425" y="1505500"/>
            <a:ext cx="165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E69138"/>
                </a:solidFill>
              </a:rPr>
              <a:t>सीता</a:t>
            </a:r>
            <a:r>
              <a:rPr b="1" lang="en" sz="1700">
                <a:solidFill>
                  <a:srgbClr val="E69138"/>
                </a:solidFill>
              </a:rPr>
              <a:t> न </a:t>
            </a:r>
            <a:r>
              <a:rPr b="1" lang="en" sz="1700">
                <a:solidFill>
                  <a:srgbClr val="E69138"/>
                </a:solidFill>
              </a:rPr>
              <a:t>गाय</a:t>
            </a:r>
            <a:r>
              <a:rPr b="1" lang="en" sz="1700">
                <a:solidFill>
                  <a:srgbClr val="E69138"/>
                </a:solidFill>
              </a:rPr>
              <a:t>ति|</a:t>
            </a:r>
            <a:endParaRPr b="1" sz="1700">
              <a:solidFill>
                <a:srgbClr val="E69138"/>
              </a:solidFill>
            </a:endParaRPr>
          </a:p>
        </p:txBody>
      </p:sp>
      <p:sp>
        <p:nvSpPr>
          <p:cNvPr id="179" name="Google Shape;179;p23"/>
          <p:cNvSpPr txBox="1"/>
          <p:nvPr/>
        </p:nvSpPr>
        <p:spPr>
          <a:xfrm>
            <a:off x="340625" y="2126000"/>
            <a:ext cx="21174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E69138"/>
                </a:solidFill>
              </a:rPr>
              <a:t>भवती</a:t>
            </a:r>
            <a:r>
              <a:rPr b="1" lang="en" sz="1700">
                <a:solidFill>
                  <a:srgbClr val="E69138"/>
                </a:solidFill>
              </a:rPr>
              <a:t> न </a:t>
            </a:r>
            <a:r>
              <a:rPr b="1" lang="en" sz="1700">
                <a:solidFill>
                  <a:srgbClr val="E69138"/>
                </a:solidFill>
              </a:rPr>
              <a:t>आगच्छ</a:t>
            </a:r>
            <a:r>
              <a:rPr b="1" lang="en" sz="1700">
                <a:solidFill>
                  <a:srgbClr val="E69138"/>
                </a:solidFill>
              </a:rPr>
              <a:t>ति|</a:t>
            </a:r>
            <a:endParaRPr b="1" sz="1700">
              <a:solidFill>
                <a:srgbClr val="E69138"/>
              </a:solidFill>
            </a:endParaRPr>
          </a:p>
        </p:txBody>
      </p:sp>
      <p:sp>
        <p:nvSpPr>
          <p:cNvPr id="180" name="Google Shape;180;p23"/>
          <p:cNvSpPr txBox="1"/>
          <p:nvPr/>
        </p:nvSpPr>
        <p:spPr>
          <a:xfrm>
            <a:off x="340625" y="2888913"/>
            <a:ext cx="21174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E69138"/>
                </a:solidFill>
              </a:rPr>
              <a:t>शारदा न पश्यति|</a:t>
            </a:r>
            <a:endParaRPr b="1" sz="1700">
              <a:solidFill>
                <a:srgbClr val="E69138"/>
              </a:solidFill>
            </a:endParaRPr>
          </a:p>
        </p:txBody>
      </p:sp>
      <p:sp>
        <p:nvSpPr>
          <p:cNvPr id="181" name="Google Shape;181;p23"/>
          <p:cNvSpPr txBox="1"/>
          <p:nvPr/>
        </p:nvSpPr>
        <p:spPr>
          <a:xfrm>
            <a:off x="340625" y="3651850"/>
            <a:ext cx="21174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E69138"/>
                </a:solidFill>
              </a:rPr>
              <a:t>भवान्</a:t>
            </a:r>
            <a:r>
              <a:rPr b="1" lang="en" sz="1700">
                <a:solidFill>
                  <a:srgbClr val="E69138"/>
                </a:solidFill>
              </a:rPr>
              <a:t> न </a:t>
            </a:r>
            <a:r>
              <a:rPr b="1" lang="en" sz="1700">
                <a:solidFill>
                  <a:srgbClr val="E69138"/>
                </a:solidFill>
              </a:rPr>
              <a:t>पिब</a:t>
            </a:r>
            <a:r>
              <a:rPr b="1" lang="en" sz="1700">
                <a:solidFill>
                  <a:srgbClr val="E69138"/>
                </a:solidFill>
              </a:rPr>
              <a:t>ति|</a:t>
            </a:r>
            <a:endParaRPr b="1" sz="1700">
              <a:solidFill>
                <a:srgbClr val="E69138"/>
              </a:solidFill>
            </a:endParaRPr>
          </a:p>
        </p:txBody>
      </p:sp>
      <p:sp>
        <p:nvSpPr>
          <p:cNvPr id="182" name="Google Shape;182;p23"/>
          <p:cNvSpPr txBox="1"/>
          <p:nvPr/>
        </p:nvSpPr>
        <p:spPr>
          <a:xfrm>
            <a:off x="504425" y="4272350"/>
            <a:ext cx="178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E69138"/>
                </a:solidFill>
              </a:rPr>
              <a:t>स:</a:t>
            </a:r>
            <a:r>
              <a:rPr b="1" lang="en" sz="1700">
                <a:solidFill>
                  <a:srgbClr val="E69138"/>
                </a:solidFill>
              </a:rPr>
              <a:t> न </a:t>
            </a:r>
            <a:r>
              <a:rPr b="1" lang="en" sz="1700">
                <a:solidFill>
                  <a:srgbClr val="E69138"/>
                </a:solidFill>
              </a:rPr>
              <a:t>नयति</a:t>
            </a:r>
            <a:r>
              <a:rPr b="1" lang="en" sz="1700">
                <a:solidFill>
                  <a:srgbClr val="E69138"/>
                </a:solidFill>
              </a:rPr>
              <a:t>|</a:t>
            </a:r>
            <a:endParaRPr b="1" sz="1700">
              <a:solidFill>
                <a:srgbClr val="E69138"/>
              </a:solidFill>
            </a:endParaRPr>
          </a:p>
        </p:txBody>
      </p:sp>
      <p:sp>
        <p:nvSpPr>
          <p:cNvPr id="183" name="Google Shape;183;p23"/>
          <p:cNvSpPr txBox="1"/>
          <p:nvPr/>
        </p:nvSpPr>
        <p:spPr>
          <a:xfrm>
            <a:off x="3606600" y="1951900"/>
            <a:ext cx="2476800" cy="143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E69138"/>
                </a:solidFill>
              </a:rPr>
              <a:t>प्रार्थना(</a:t>
            </a:r>
            <a:r>
              <a:rPr b="1" lang="en" sz="2700">
                <a:solidFill>
                  <a:srgbClr val="E69138"/>
                </a:solidFill>
              </a:rPr>
              <a:t>कृपया</a:t>
            </a:r>
            <a:r>
              <a:rPr b="1" lang="en" sz="2700">
                <a:solidFill>
                  <a:srgbClr val="E69138"/>
                </a:solidFill>
              </a:rPr>
              <a:t>)</a:t>
            </a:r>
            <a:endParaRPr b="1" sz="2700">
              <a:solidFill>
                <a:srgbClr val="E69138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E69138"/>
                </a:solidFill>
              </a:rPr>
              <a:t>/</a:t>
            </a:r>
            <a:endParaRPr b="1" sz="2700">
              <a:solidFill>
                <a:srgbClr val="E69138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700">
                <a:solidFill>
                  <a:srgbClr val="CC0000"/>
                </a:solidFill>
              </a:rPr>
              <a:t>आज्ञा</a:t>
            </a:r>
            <a:endParaRPr b="1" sz="2700">
              <a:solidFill>
                <a:srgbClr val="E69138"/>
              </a:solidFill>
            </a:endParaRPr>
          </a:p>
        </p:txBody>
      </p:sp>
      <p:sp>
        <p:nvSpPr>
          <p:cNvPr id="184" name="Google Shape;184;p23"/>
          <p:cNvSpPr txBox="1"/>
          <p:nvPr/>
        </p:nvSpPr>
        <p:spPr>
          <a:xfrm>
            <a:off x="7217175" y="301850"/>
            <a:ext cx="1056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E69138"/>
                </a:solidFill>
              </a:rPr>
              <a:t>पठ</a:t>
            </a:r>
            <a:r>
              <a:rPr b="1" lang="en" sz="1700">
                <a:solidFill>
                  <a:srgbClr val="741B47"/>
                </a:solidFill>
              </a:rPr>
              <a:t>तु</a:t>
            </a:r>
            <a:r>
              <a:rPr b="1" lang="en" sz="1700">
                <a:solidFill>
                  <a:srgbClr val="E69138"/>
                </a:solidFill>
              </a:rPr>
              <a:t> |</a:t>
            </a:r>
            <a:endParaRPr b="1" sz="1700">
              <a:solidFill>
                <a:srgbClr val="E69138"/>
              </a:solidFill>
            </a:endParaRPr>
          </a:p>
        </p:txBody>
      </p:sp>
      <p:sp>
        <p:nvSpPr>
          <p:cNvPr id="185" name="Google Shape;185;p23"/>
          <p:cNvSpPr txBox="1"/>
          <p:nvPr/>
        </p:nvSpPr>
        <p:spPr>
          <a:xfrm>
            <a:off x="7277100" y="856325"/>
            <a:ext cx="1056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E69138"/>
                </a:solidFill>
              </a:rPr>
              <a:t>क्रीड</a:t>
            </a:r>
            <a:r>
              <a:rPr b="1" lang="en" sz="1700">
                <a:solidFill>
                  <a:srgbClr val="741B47"/>
                </a:solidFill>
              </a:rPr>
              <a:t>तु</a:t>
            </a:r>
            <a:r>
              <a:rPr b="1" lang="en" sz="1700">
                <a:solidFill>
                  <a:srgbClr val="E69138"/>
                </a:solidFill>
              </a:rPr>
              <a:t> |</a:t>
            </a:r>
            <a:endParaRPr b="1" sz="1700">
              <a:solidFill>
                <a:srgbClr val="E69138"/>
              </a:solidFill>
            </a:endParaRPr>
          </a:p>
        </p:txBody>
      </p:sp>
      <p:sp>
        <p:nvSpPr>
          <p:cNvPr id="186" name="Google Shape;186;p23"/>
          <p:cNvSpPr txBox="1"/>
          <p:nvPr/>
        </p:nvSpPr>
        <p:spPr>
          <a:xfrm>
            <a:off x="7217175" y="1555400"/>
            <a:ext cx="1056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E69138"/>
                </a:solidFill>
              </a:rPr>
              <a:t>गाय</a:t>
            </a:r>
            <a:r>
              <a:rPr b="1" lang="en" sz="1700">
                <a:solidFill>
                  <a:srgbClr val="741B47"/>
                </a:solidFill>
              </a:rPr>
              <a:t>तु</a:t>
            </a:r>
            <a:r>
              <a:rPr b="1" lang="en" sz="1700">
                <a:solidFill>
                  <a:srgbClr val="E69138"/>
                </a:solidFill>
              </a:rPr>
              <a:t> |</a:t>
            </a:r>
            <a:endParaRPr b="1" sz="1700">
              <a:solidFill>
                <a:srgbClr val="E69138"/>
              </a:solidFill>
            </a:endParaRPr>
          </a:p>
        </p:txBody>
      </p:sp>
      <p:sp>
        <p:nvSpPr>
          <p:cNvPr id="187" name="Google Shape;187;p23"/>
          <p:cNvSpPr txBox="1"/>
          <p:nvPr/>
        </p:nvSpPr>
        <p:spPr>
          <a:xfrm>
            <a:off x="7231975" y="2218500"/>
            <a:ext cx="11805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E69138"/>
                </a:solidFill>
              </a:rPr>
              <a:t>आगच्छ</a:t>
            </a:r>
            <a:r>
              <a:rPr b="1" lang="en" sz="1700">
                <a:solidFill>
                  <a:srgbClr val="741B47"/>
                </a:solidFill>
              </a:rPr>
              <a:t>तु</a:t>
            </a:r>
            <a:r>
              <a:rPr b="1" lang="en" sz="1700">
                <a:solidFill>
                  <a:srgbClr val="E69138"/>
                </a:solidFill>
              </a:rPr>
              <a:t> |</a:t>
            </a:r>
            <a:endParaRPr b="1" sz="1700">
              <a:solidFill>
                <a:srgbClr val="E69138"/>
              </a:solidFill>
            </a:endParaRPr>
          </a:p>
        </p:txBody>
      </p:sp>
      <p:sp>
        <p:nvSpPr>
          <p:cNvPr id="188" name="Google Shape;188;p23"/>
          <p:cNvSpPr txBox="1"/>
          <p:nvPr/>
        </p:nvSpPr>
        <p:spPr>
          <a:xfrm>
            <a:off x="7277100" y="2881600"/>
            <a:ext cx="11805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E69138"/>
                </a:solidFill>
              </a:rPr>
              <a:t>पश्य</a:t>
            </a:r>
            <a:r>
              <a:rPr b="1" lang="en" sz="1700">
                <a:solidFill>
                  <a:srgbClr val="741B47"/>
                </a:solidFill>
              </a:rPr>
              <a:t>तु</a:t>
            </a:r>
            <a:r>
              <a:rPr b="1" lang="en" sz="1700">
                <a:solidFill>
                  <a:srgbClr val="E69138"/>
                </a:solidFill>
              </a:rPr>
              <a:t> |</a:t>
            </a:r>
            <a:endParaRPr b="1" sz="1700">
              <a:solidFill>
                <a:srgbClr val="E69138"/>
              </a:solidFill>
            </a:endParaRPr>
          </a:p>
        </p:txBody>
      </p:sp>
      <p:sp>
        <p:nvSpPr>
          <p:cNvPr id="189" name="Google Shape;189;p23"/>
          <p:cNvSpPr txBox="1"/>
          <p:nvPr/>
        </p:nvSpPr>
        <p:spPr>
          <a:xfrm>
            <a:off x="7277100" y="3651925"/>
            <a:ext cx="11805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E69138"/>
                </a:solidFill>
              </a:rPr>
              <a:t>पिब</a:t>
            </a:r>
            <a:r>
              <a:rPr b="1" lang="en" sz="1700">
                <a:solidFill>
                  <a:srgbClr val="741B47"/>
                </a:solidFill>
              </a:rPr>
              <a:t>तु</a:t>
            </a:r>
            <a:r>
              <a:rPr b="1" lang="en" sz="1700">
                <a:solidFill>
                  <a:srgbClr val="E69138"/>
                </a:solidFill>
              </a:rPr>
              <a:t> |</a:t>
            </a:r>
            <a:endParaRPr b="1" sz="1700">
              <a:solidFill>
                <a:srgbClr val="E69138"/>
              </a:solidFill>
            </a:endParaRPr>
          </a:p>
        </p:txBody>
      </p:sp>
      <p:sp>
        <p:nvSpPr>
          <p:cNvPr id="190" name="Google Shape;190;p23"/>
          <p:cNvSpPr txBox="1"/>
          <p:nvPr/>
        </p:nvSpPr>
        <p:spPr>
          <a:xfrm>
            <a:off x="7417550" y="4382300"/>
            <a:ext cx="11805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E69138"/>
                </a:solidFill>
              </a:rPr>
              <a:t>नय</a:t>
            </a:r>
            <a:r>
              <a:rPr b="1" lang="en" sz="1700">
                <a:solidFill>
                  <a:srgbClr val="741B47"/>
                </a:solidFill>
              </a:rPr>
              <a:t>तु</a:t>
            </a:r>
            <a:r>
              <a:rPr b="1" lang="en" sz="1700">
                <a:solidFill>
                  <a:srgbClr val="E69138"/>
                </a:solidFill>
              </a:rPr>
              <a:t> |</a:t>
            </a:r>
            <a:endParaRPr b="1" sz="1700">
              <a:solidFill>
                <a:srgbClr val="E69138"/>
              </a:solidFill>
            </a:endParaRPr>
          </a:p>
        </p:txBody>
      </p:sp>
      <p:cxnSp>
        <p:nvCxnSpPr>
          <p:cNvPr id="191" name="Google Shape;191;p23"/>
          <p:cNvCxnSpPr/>
          <p:nvPr/>
        </p:nvCxnSpPr>
        <p:spPr>
          <a:xfrm flipH="1" rot="10800000">
            <a:off x="3426775" y="471725"/>
            <a:ext cx="2357100" cy="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2" name="Google Shape;192;p23"/>
          <p:cNvCxnSpPr/>
          <p:nvPr/>
        </p:nvCxnSpPr>
        <p:spPr>
          <a:xfrm flipH="1" rot="10800000">
            <a:off x="3426775" y="1033625"/>
            <a:ext cx="2357100" cy="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3" name="Google Shape;193;p23"/>
          <p:cNvCxnSpPr/>
          <p:nvPr/>
        </p:nvCxnSpPr>
        <p:spPr>
          <a:xfrm flipH="1" rot="10800000">
            <a:off x="3499275" y="1723750"/>
            <a:ext cx="2357100" cy="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4" name="Google Shape;194;p23"/>
          <p:cNvCxnSpPr/>
          <p:nvPr/>
        </p:nvCxnSpPr>
        <p:spPr>
          <a:xfrm flipH="1" rot="10800000">
            <a:off x="3530513" y="3870100"/>
            <a:ext cx="2357100" cy="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5" name="Google Shape;195;p23"/>
          <p:cNvCxnSpPr/>
          <p:nvPr/>
        </p:nvCxnSpPr>
        <p:spPr>
          <a:xfrm flipH="1" rot="10800000">
            <a:off x="3530513" y="4490600"/>
            <a:ext cx="2357100" cy="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0" name="Google Shape;200;p24"/>
          <p:cNvGraphicFramePr/>
          <p:nvPr/>
        </p:nvGraphicFramePr>
        <p:xfrm>
          <a:off x="19975" y="756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{818AB0CB-6859-4BA0-A834-CFE8A86A750A}</a:tableStyleId>
              </a:tblPr>
              <a:tblGrid>
                <a:gridCol w="3034675"/>
                <a:gridCol w="3034675"/>
                <a:gridCol w="3034675"/>
              </a:tblGrid>
              <a:tr h="537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100">
                          <a:solidFill>
                            <a:srgbClr val="B45F06"/>
                          </a:solidFill>
                        </a:rPr>
                        <a:t>प्रथमपुरुष </a:t>
                      </a:r>
                      <a:endParaRPr b="1" sz="2100">
                        <a:solidFill>
                          <a:srgbClr val="B45F06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2100">
                          <a:solidFill>
                            <a:srgbClr val="B45F06"/>
                          </a:solidFill>
                        </a:rPr>
                        <a:t>उत्त</a:t>
                      </a:r>
                      <a:r>
                        <a:rPr b="1" lang="en" sz="2100">
                          <a:solidFill>
                            <a:srgbClr val="B45F06"/>
                          </a:solidFill>
                        </a:rPr>
                        <a:t>मपुरुष(अहम्) 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2100">
                          <a:solidFill>
                            <a:srgbClr val="B45F06"/>
                          </a:solidFill>
                        </a:rPr>
                        <a:t>आज्ञा/प्रार्थना</a:t>
                      </a:r>
                      <a:r>
                        <a:rPr b="1" lang="en" sz="2100">
                          <a:solidFill>
                            <a:srgbClr val="B45F06"/>
                          </a:solidFill>
                        </a:rPr>
                        <a:t> 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81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700">
                          <a:solidFill>
                            <a:srgbClr val="7F6000"/>
                          </a:solidFill>
                        </a:rPr>
                        <a:t>गच्छ</a:t>
                      </a:r>
                      <a:r>
                        <a:rPr b="1" lang="en" sz="1700">
                          <a:solidFill>
                            <a:srgbClr val="741B47"/>
                          </a:solidFill>
                        </a:rPr>
                        <a:t>ति</a:t>
                      </a:r>
                      <a:endParaRPr b="1" sz="1700">
                        <a:solidFill>
                          <a:srgbClr val="741B47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700">
                          <a:solidFill>
                            <a:srgbClr val="073763"/>
                          </a:solidFill>
                        </a:rPr>
                        <a:t>गच्छा</a:t>
                      </a:r>
                      <a:r>
                        <a:rPr b="1" lang="en" sz="1700">
                          <a:solidFill>
                            <a:srgbClr val="E69138"/>
                          </a:solidFill>
                        </a:rPr>
                        <a:t>मि</a:t>
                      </a:r>
                      <a:endParaRPr>
                        <a:solidFill>
                          <a:srgbClr val="E69138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700">
                          <a:solidFill>
                            <a:srgbClr val="741B47"/>
                          </a:solidFill>
                        </a:rPr>
                        <a:t>गच्छ</a:t>
                      </a:r>
                      <a:r>
                        <a:rPr b="1" lang="en" sz="1700">
                          <a:solidFill>
                            <a:srgbClr val="B45F06"/>
                          </a:solidFill>
                        </a:rPr>
                        <a:t>तु</a:t>
                      </a:r>
                      <a:endParaRPr>
                        <a:solidFill>
                          <a:srgbClr val="B45F06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481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700">
                          <a:solidFill>
                            <a:srgbClr val="7F6000"/>
                          </a:solidFill>
                        </a:rPr>
                        <a:t>आ</a:t>
                      </a:r>
                      <a:r>
                        <a:rPr b="1" lang="en" sz="1700">
                          <a:solidFill>
                            <a:srgbClr val="7F6000"/>
                          </a:solidFill>
                        </a:rPr>
                        <a:t>गच्छ</a:t>
                      </a:r>
                      <a:r>
                        <a:rPr b="1" lang="en" sz="1700">
                          <a:solidFill>
                            <a:srgbClr val="741B47"/>
                          </a:solidFill>
                        </a:rPr>
                        <a:t>ति</a:t>
                      </a:r>
                      <a:endParaRPr>
                        <a:solidFill>
                          <a:srgbClr val="741B47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700">
                          <a:solidFill>
                            <a:srgbClr val="073763"/>
                          </a:solidFill>
                        </a:rPr>
                        <a:t>आ</a:t>
                      </a:r>
                      <a:r>
                        <a:rPr b="1" lang="en" sz="1700">
                          <a:solidFill>
                            <a:srgbClr val="073763"/>
                          </a:solidFill>
                        </a:rPr>
                        <a:t>गच्छा</a:t>
                      </a:r>
                      <a:r>
                        <a:rPr b="1" lang="en" sz="1700">
                          <a:solidFill>
                            <a:srgbClr val="E69138"/>
                          </a:solidFill>
                        </a:rPr>
                        <a:t>मि</a:t>
                      </a:r>
                      <a:endParaRPr>
                        <a:solidFill>
                          <a:srgbClr val="E69138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700">
                          <a:solidFill>
                            <a:srgbClr val="741B47"/>
                          </a:solidFill>
                        </a:rPr>
                        <a:t>आ</a:t>
                      </a:r>
                      <a:r>
                        <a:rPr b="1" lang="en" sz="1700">
                          <a:solidFill>
                            <a:srgbClr val="741B47"/>
                          </a:solidFill>
                        </a:rPr>
                        <a:t>गच्छ</a:t>
                      </a:r>
                      <a:r>
                        <a:rPr b="1" lang="en" sz="1700">
                          <a:solidFill>
                            <a:srgbClr val="B45F06"/>
                          </a:solidFill>
                        </a:rPr>
                        <a:t>तु</a:t>
                      </a:r>
                      <a:endParaRPr>
                        <a:solidFill>
                          <a:srgbClr val="B45F06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481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700">
                          <a:solidFill>
                            <a:srgbClr val="7F6000"/>
                          </a:solidFill>
                        </a:rPr>
                        <a:t>पठ</a:t>
                      </a:r>
                      <a:r>
                        <a:rPr b="1" lang="en" sz="1700">
                          <a:solidFill>
                            <a:srgbClr val="741B47"/>
                          </a:solidFill>
                        </a:rPr>
                        <a:t>ति</a:t>
                      </a:r>
                      <a:endParaRPr>
                        <a:solidFill>
                          <a:srgbClr val="741B47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700">
                          <a:solidFill>
                            <a:srgbClr val="073763"/>
                          </a:solidFill>
                        </a:rPr>
                        <a:t>पठा</a:t>
                      </a:r>
                      <a:r>
                        <a:rPr b="1" lang="en" sz="1700">
                          <a:solidFill>
                            <a:srgbClr val="E69138"/>
                          </a:solidFill>
                        </a:rPr>
                        <a:t>मि</a:t>
                      </a:r>
                      <a:endParaRPr>
                        <a:solidFill>
                          <a:srgbClr val="E69138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700">
                          <a:solidFill>
                            <a:srgbClr val="741B47"/>
                          </a:solidFill>
                        </a:rPr>
                        <a:t>पठ</a:t>
                      </a:r>
                      <a:r>
                        <a:rPr b="1" lang="en" sz="1700">
                          <a:solidFill>
                            <a:srgbClr val="B45F06"/>
                          </a:solidFill>
                        </a:rPr>
                        <a:t>तु</a:t>
                      </a:r>
                      <a:endParaRPr>
                        <a:solidFill>
                          <a:srgbClr val="B45F06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481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700">
                          <a:solidFill>
                            <a:srgbClr val="7F6000"/>
                          </a:solidFill>
                        </a:rPr>
                        <a:t>क्रीड</a:t>
                      </a:r>
                      <a:r>
                        <a:rPr b="1" lang="en" sz="1700">
                          <a:solidFill>
                            <a:srgbClr val="741B47"/>
                          </a:solidFill>
                        </a:rPr>
                        <a:t>ति</a:t>
                      </a:r>
                      <a:endParaRPr>
                        <a:solidFill>
                          <a:srgbClr val="741B47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700">
                          <a:solidFill>
                            <a:srgbClr val="073763"/>
                          </a:solidFill>
                        </a:rPr>
                        <a:t>क्रीडा</a:t>
                      </a:r>
                      <a:r>
                        <a:rPr b="1" lang="en" sz="1700">
                          <a:solidFill>
                            <a:srgbClr val="E69138"/>
                          </a:solidFill>
                        </a:rPr>
                        <a:t>मि</a:t>
                      </a:r>
                      <a:endParaRPr>
                        <a:solidFill>
                          <a:srgbClr val="E69138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700">
                          <a:solidFill>
                            <a:srgbClr val="741B47"/>
                          </a:solidFill>
                        </a:rPr>
                        <a:t>क्रीड</a:t>
                      </a:r>
                      <a:r>
                        <a:rPr b="1" lang="en" sz="1700">
                          <a:solidFill>
                            <a:srgbClr val="B45F06"/>
                          </a:solidFill>
                        </a:rPr>
                        <a:t>तु</a:t>
                      </a:r>
                      <a:endParaRPr>
                        <a:solidFill>
                          <a:srgbClr val="B45F06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481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700">
                          <a:solidFill>
                            <a:srgbClr val="7F6000"/>
                          </a:solidFill>
                        </a:rPr>
                        <a:t>आह्वय</a:t>
                      </a:r>
                      <a:r>
                        <a:rPr b="1" lang="en" sz="1700">
                          <a:solidFill>
                            <a:srgbClr val="741B47"/>
                          </a:solidFill>
                        </a:rPr>
                        <a:t>ति</a:t>
                      </a:r>
                      <a:endParaRPr>
                        <a:solidFill>
                          <a:srgbClr val="741B47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700">
                          <a:solidFill>
                            <a:srgbClr val="073763"/>
                          </a:solidFill>
                        </a:rPr>
                        <a:t>आह्वया</a:t>
                      </a:r>
                      <a:r>
                        <a:rPr b="1" lang="en" sz="1700">
                          <a:solidFill>
                            <a:srgbClr val="E69138"/>
                          </a:solidFill>
                        </a:rPr>
                        <a:t>मि</a:t>
                      </a:r>
                      <a:endParaRPr>
                        <a:solidFill>
                          <a:srgbClr val="E69138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700">
                          <a:solidFill>
                            <a:srgbClr val="741B47"/>
                          </a:solidFill>
                        </a:rPr>
                        <a:t>आह्वय</a:t>
                      </a:r>
                      <a:r>
                        <a:rPr b="1" lang="en" sz="1700">
                          <a:solidFill>
                            <a:srgbClr val="B45F06"/>
                          </a:solidFill>
                        </a:rPr>
                        <a:t>तु</a:t>
                      </a:r>
                      <a:endParaRPr>
                        <a:solidFill>
                          <a:srgbClr val="B45F06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481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700">
                          <a:solidFill>
                            <a:srgbClr val="7F6000"/>
                          </a:solidFill>
                        </a:rPr>
                        <a:t>इच्छ</a:t>
                      </a:r>
                      <a:r>
                        <a:rPr b="1" lang="en" sz="1700">
                          <a:solidFill>
                            <a:srgbClr val="741B47"/>
                          </a:solidFill>
                        </a:rPr>
                        <a:t>ति</a:t>
                      </a:r>
                      <a:endParaRPr>
                        <a:solidFill>
                          <a:srgbClr val="741B47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700">
                          <a:solidFill>
                            <a:srgbClr val="073763"/>
                          </a:solidFill>
                        </a:rPr>
                        <a:t>इ</a:t>
                      </a:r>
                      <a:r>
                        <a:rPr b="1" lang="en" sz="1700">
                          <a:solidFill>
                            <a:srgbClr val="073763"/>
                          </a:solidFill>
                        </a:rPr>
                        <a:t>च्छा</a:t>
                      </a:r>
                      <a:r>
                        <a:rPr b="1" lang="en" sz="1700">
                          <a:solidFill>
                            <a:srgbClr val="E69138"/>
                          </a:solidFill>
                        </a:rPr>
                        <a:t>मि</a:t>
                      </a:r>
                      <a:endParaRPr>
                        <a:solidFill>
                          <a:srgbClr val="E69138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700">
                          <a:solidFill>
                            <a:srgbClr val="741B47"/>
                          </a:solidFill>
                        </a:rPr>
                        <a:t>इ</a:t>
                      </a:r>
                      <a:r>
                        <a:rPr b="1" lang="en" sz="1700">
                          <a:solidFill>
                            <a:srgbClr val="741B47"/>
                          </a:solidFill>
                        </a:rPr>
                        <a:t>च्छ</a:t>
                      </a:r>
                      <a:r>
                        <a:rPr b="1" lang="en" sz="1700">
                          <a:solidFill>
                            <a:srgbClr val="B45F06"/>
                          </a:solidFill>
                        </a:rPr>
                        <a:t>तु</a:t>
                      </a:r>
                      <a:endParaRPr>
                        <a:solidFill>
                          <a:srgbClr val="B45F06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481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700">
                          <a:solidFill>
                            <a:srgbClr val="7F6000"/>
                          </a:solidFill>
                        </a:rPr>
                        <a:t>अ</a:t>
                      </a:r>
                      <a:r>
                        <a:rPr b="1" lang="en" sz="1700">
                          <a:solidFill>
                            <a:srgbClr val="741B47"/>
                          </a:solidFill>
                        </a:rPr>
                        <a:t>स्ति</a:t>
                      </a:r>
                      <a:endParaRPr>
                        <a:solidFill>
                          <a:srgbClr val="741B47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700">
                          <a:solidFill>
                            <a:srgbClr val="073763"/>
                          </a:solidFill>
                        </a:rPr>
                        <a:t>अ</a:t>
                      </a:r>
                      <a:r>
                        <a:rPr b="1" lang="en" sz="1700">
                          <a:solidFill>
                            <a:srgbClr val="E69138"/>
                          </a:solidFill>
                        </a:rPr>
                        <a:t>स्मि</a:t>
                      </a:r>
                      <a:endParaRPr>
                        <a:solidFill>
                          <a:srgbClr val="E69138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700">
                          <a:solidFill>
                            <a:srgbClr val="741B47"/>
                          </a:solidFill>
                        </a:rPr>
                        <a:t>अ</a:t>
                      </a:r>
                      <a:r>
                        <a:rPr b="1" lang="en" sz="1700">
                          <a:solidFill>
                            <a:srgbClr val="B45F06"/>
                          </a:solidFill>
                        </a:rPr>
                        <a:t>स्तु</a:t>
                      </a:r>
                      <a:endParaRPr>
                        <a:solidFill>
                          <a:srgbClr val="B45F06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481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700">
                          <a:solidFill>
                            <a:srgbClr val="7F6000"/>
                          </a:solidFill>
                        </a:rPr>
                        <a:t>भव</a:t>
                      </a:r>
                      <a:r>
                        <a:rPr b="1" lang="en" sz="1700">
                          <a:solidFill>
                            <a:srgbClr val="741B47"/>
                          </a:solidFill>
                        </a:rPr>
                        <a:t>ति</a:t>
                      </a:r>
                      <a:endParaRPr>
                        <a:solidFill>
                          <a:srgbClr val="741B47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700">
                          <a:solidFill>
                            <a:srgbClr val="073763"/>
                          </a:solidFill>
                        </a:rPr>
                        <a:t>भवा</a:t>
                      </a:r>
                      <a:r>
                        <a:rPr b="1" lang="en" sz="1700">
                          <a:solidFill>
                            <a:srgbClr val="E69138"/>
                          </a:solidFill>
                        </a:rPr>
                        <a:t>मि</a:t>
                      </a:r>
                      <a:endParaRPr>
                        <a:solidFill>
                          <a:srgbClr val="E69138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700">
                          <a:solidFill>
                            <a:srgbClr val="741B47"/>
                          </a:solidFill>
                        </a:rPr>
                        <a:t>भव</a:t>
                      </a:r>
                      <a:r>
                        <a:rPr b="1" lang="en" sz="1700">
                          <a:solidFill>
                            <a:srgbClr val="B45F06"/>
                          </a:solidFill>
                        </a:rPr>
                        <a:t>तु</a:t>
                      </a:r>
                      <a:endParaRPr>
                        <a:solidFill>
                          <a:srgbClr val="B45F06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01" name="Google Shape;201;p24"/>
          <p:cNvSpPr txBox="1"/>
          <p:nvPr/>
        </p:nvSpPr>
        <p:spPr>
          <a:xfrm>
            <a:off x="3598188" y="92100"/>
            <a:ext cx="19476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E69138"/>
                </a:solidFill>
              </a:rPr>
              <a:t>एकवचनम् |</a:t>
            </a:r>
            <a:endParaRPr b="1" sz="2300">
              <a:solidFill>
                <a:srgbClr val="E69138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6" name="Google Shape;206;p25"/>
          <p:cNvGraphicFramePr/>
          <p:nvPr/>
        </p:nvGraphicFramePr>
        <p:xfrm>
          <a:off x="0" y="630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{818AB0CB-6859-4BA0-A834-CFE8A86A750A}</a:tableStyleId>
              </a:tblPr>
              <a:tblGrid>
                <a:gridCol w="3048000"/>
                <a:gridCol w="3048000"/>
                <a:gridCol w="3048000"/>
              </a:tblGrid>
              <a:tr h="1504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1504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1504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07" name="Google Shape;207;p25"/>
          <p:cNvSpPr txBox="1"/>
          <p:nvPr/>
        </p:nvSpPr>
        <p:spPr>
          <a:xfrm>
            <a:off x="3598188" y="92100"/>
            <a:ext cx="19476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E69138"/>
                </a:solidFill>
              </a:rPr>
              <a:t>शिष्टाचार:</a:t>
            </a:r>
            <a:r>
              <a:rPr b="1" lang="en" sz="2300">
                <a:solidFill>
                  <a:srgbClr val="E69138"/>
                </a:solidFill>
              </a:rPr>
              <a:t> |</a:t>
            </a:r>
            <a:endParaRPr b="1" sz="2300">
              <a:solidFill>
                <a:srgbClr val="E69138"/>
              </a:solidFill>
            </a:endParaRPr>
          </a:p>
        </p:txBody>
      </p:sp>
      <p:pic>
        <p:nvPicPr>
          <p:cNvPr id="208" name="Google Shape;20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" y="1141051"/>
            <a:ext cx="1489249" cy="9940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48000" y="878351"/>
            <a:ext cx="1256750" cy="125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96000" y="630900"/>
            <a:ext cx="1003586" cy="150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2214849"/>
            <a:ext cx="949900" cy="1425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48000" y="2214849"/>
            <a:ext cx="949900" cy="1425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" y="4055509"/>
            <a:ext cx="1088000" cy="108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2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047995" y="3797426"/>
            <a:ext cx="897150" cy="1346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2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096000" y="2294038"/>
            <a:ext cx="897150" cy="1346048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25"/>
          <p:cNvSpPr txBox="1"/>
          <p:nvPr/>
        </p:nvSpPr>
        <p:spPr>
          <a:xfrm>
            <a:off x="6502900" y="3977175"/>
            <a:ext cx="17577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E69138"/>
                </a:solidFill>
              </a:rPr>
              <a:t>चिन्ता मास्तु </a:t>
            </a:r>
            <a:endParaRPr b="1" sz="1800">
              <a:solidFill>
                <a:srgbClr val="E69138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E69138"/>
                </a:solidFill>
              </a:rPr>
              <a:t>शुभसन्ध्या</a:t>
            </a:r>
            <a:endParaRPr b="1" sz="1800">
              <a:solidFill>
                <a:srgbClr val="E69138"/>
              </a:solidFill>
            </a:endParaRPr>
          </a:p>
        </p:txBody>
      </p:sp>
      <p:sp>
        <p:nvSpPr>
          <p:cNvPr id="217" name="Google Shape;217;p25"/>
          <p:cNvSpPr/>
          <p:nvPr/>
        </p:nvSpPr>
        <p:spPr>
          <a:xfrm>
            <a:off x="1662625" y="801200"/>
            <a:ext cx="1338600" cy="639300"/>
          </a:xfrm>
          <a:prstGeom prst="wedgeEllipseCallout">
            <a:avLst>
              <a:gd fmla="val -90559" name="adj1"/>
              <a:gd fmla="val 85914" name="adj2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25"/>
          <p:cNvSpPr/>
          <p:nvPr/>
        </p:nvSpPr>
        <p:spPr>
          <a:xfrm>
            <a:off x="1434800" y="2252100"/>
            <a:ext cx="1432800" cy="639300"/>
          </a:xfrm>
          <a:prstGeom prst="wedgeEllipseCallout">
            <a:avLst>
              <a:gd fmla="val -116604" name="adj1"/>
              <a:gd fmla="val 33936" name="adj2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25"/>
          <p:cNvSpPr/>
          <p:nvPr/>
        </p:nvSpPr>
        <p:spPr>
          <a:xfrm>
            <a:off x="4572000" y="2252100"/>
            <a:ext cx="1432800" cy="639300"/>
          </a:xfrm>
          <a:prstGeom prst="wedgeEllipseCallout">
            <a:avLst>
              <a:gd fmla="val -106229" name="adj1"/>
              <a:gd fmla="val 7379" name="adj2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25"/>
          <p:cNvSpPr/>
          <p:nvPr/>
        </p:nvSpPr>
        <p:spPr>
          <a:xfrm>
            <a:off x="7411025" y="2891400"/>
            <a:ext cx="1648800" cy="639300"/>
          </a:xfrm>
          <a:prstGeom prst="wedgeEllipseCallout">
            <a:avLst>
              <a:gd fmla="val -110530" name="adj1"/>
              <a:gd fmla="val -31695" name="adj2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25"/>
          <p:cNvSpPr/>
          <p:nvPr/>
        </p:nvSpPr>
        <p:spPr>
          <a:xfrm>
            <a:off x="1243600" y="3703000"/>
            <a:ext cx="1757700" cy="639300"/>
          </a:xfrm>
          <a:prstGeom prst="wedgeEllipseCallout">
            <a:avLst>
              <a:gd fmla="val -90005" name="adj1"/>
              <a:gd fmla="val 42883" name="adj2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25"/>
          <p:cNvSpPr/>
          <p:nvPr/>
        </p:nvSpPr>
        <p:spPr>
          <a:xfrm>
            <a:off x="4147225" y="3703000"/>
            <a:ext cx="1857600" cy="639300"/>
          </a:xfrm>
          <a:prstGeom prst="wedgeEllipseCallout">
            <a:avLst>
              <a:gd fmla="val -78031" name="adj1"/>
              <a:gd fmla="val 61630" name="adj2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25"/>
          <p:cNvSpPr/>
          <p:nvPr/>
        </p:nvSpPr>
        <p:spPr>
          <a:xfrm>
            <a:off x="7202225" y="1440500"/>
            <a:ext cx="1857600" cy="639300"/>
          </a:xfrm>
          <a:prstGeom prst="wedgeEllipseCallout">
            <a:avLst>
              <a:gd fmla="val -85496" name="adj1"/>
              <a:gd fmla="val -40642" name="adj2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25"/>
          <p:cNvSpPr/>
          <p:nvPr/>
        </p:nvSpPr>
        <p:spPr>
          <a:xfrm>
            <a:off x="4654750" y="878350"/>
            <a:ext cx="1338600" cy="639300"/>
          </a:xfrm>
          <a:prstGeom prst="wedgeEllipseCallout">
            <a:avLst>
              <a:gd fmla="val -77570" name="adj1"/>
              <a:gd fmla="val 20734" name="adj2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25"/>
          <p:cNvSpPr txBox="1"/>
          <p:nvPr/>
        </p:nvSpPr>
        <p:spPr>
          <a:xfrm>
            <a:off x="1724575" y="913100"/>
            <a:ext cx="1088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B45F06"/>
                </a:solidFill>
              </a:rPr>
              <a:t>हरि: ओम् |</a:t>
            </a:r>
            <a:endParaRPr b="1" sz="1500">
              <a:solidFill>
                <a:srgbClr val="B45F06"/>
              </a:solidFill>
            </a:endParaRPr>
          </a:p>
        </p:txBody>
      </p:sp>
      <p:sp>
        <p:nvSpPr>
          <p:cNvPr id="226" name="Google Shape;226;p25"/>
          <p:cNvSpPr txBox="1"/>
          <p:nvPr/>
        </p:nvSpPr>
        <p:spPr>
          <a:xfrm>
            <a:off x="1578400" y="2364000"/>
            <a:ext cx="1088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B45F06"/>
                </a:solidFill>
              </a:rPr>
              <a:t>धन्यवाद:</a:t>
            </a:r>
            <a:r>
              <a:rPr b="1" lang="en" sz="1500">
                <a:solidFill>
                  <a:srgbClr val="B45F06"/>
                </a:solidFill>
              </a:rPr>
              <a:t> |</a:t>
            </a:r>
            <a:endParaRPr b="1" sz="1500">
              <a:solidFill>
                <a:srgbClr val="B45F06"/>
              </a:solidFill>
            </a:endParaRPr>
          </a:p>
        </p:txBody>
      </p:sp>
      <p:sp>
        <p:nvSpPr>
          <p:cNvPr id="227" name="Google Shape;227;p25"/>
          <p:cNvSpPr txBox="1"/>
          <p:nvPr/>
        </p:nvSpPr>
        <p:spPr>
          <a:xfrm>
            <a:off x="1523950" y="3814900"/>
            <a:ext cx="1338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B45F06"/>
                </a:solidFill>
              </a:rPr>
              <a:t>पुन:मिलाम:</a:t>
            </a:r>
            <a:r>
              <a:rPr b="1" lang="en" sz="1500">
                <a:solidFill>
                  <a:srgbClr val="B45F06"/>
                </a:solidFill>
              </a:rPr>
              <a:t> |</a:t>
            </a:r>
            <a:endParaRPr b="1" sz="1500">
              <a:solidFill>
                <a:srgbClr val="B45F06"/>
              </a:solidFill>
            </a:endParaRPr>
          </a:p>
        </p:txBody>
      </p:sp>
      <p:sp>
        <p:nvSpPr>
          <p:cNvPr id="228" name="Google Shape;228;p25"/>
          <p:cNvSpPr txBox="1"/>
          <p:nvPr/>
        </p:nvSpPr>
        <p:spPr>
          <a:xfrm>
            <a:off x="4406725" y="3797425"/>
            <a:ext cx="1338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B45F06"/>
                </a:solidFill>
              </a:rPr>
              <a:t>शुभरात्रि:</a:t>
            </a:r>
            <a:r>
              <a:rPr b="1" lang="en" sz="1500">
                <a:solidFill>
                  <a:srgbClr val="B45F06"/>
                </a:solidFill>
              </a:rPr>
              <a:t> |</a:t>
            </a:r>
            <a:endParaRPr b="1" sz="1500">
              <a:solidFill>
                <a:srgbClr val="B45F06"/>
              </a:solidFill>
            </a:endParaRPr>
          </a:p>
        </p:txBody>
      </p:sp>
      <p:sp>
        <p:nvSpPr>
          <p:cNvPr id="229" name="Google Shape;229;p25"/>
          <p:cNvSpPr txBox="1"/>
          <p:nvPr/>
        </p:nvSpPr>
        <p:spPr>
          <a:xfrm>
            <a:off x="4654750" y="2364000"/>
            <a:ext cx="1338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B45F06"/>
                </a:solidFill>
              </a:rPr>
              <a:t>स्वागतम्</a:t>
            </a:r>
            <a:r>
              <a:rPr b="1" lang="en" sz="1500">
                <a:solidFill>
                  <a:srgbClr val="B45F06"/>
                </a:solidFill>
              </a:rPr>
              <a:t> |</a:t>
            </a:r>
            <a:endParaRPr b="1" sz="1500">
              <a:solidFill>
                <a:srgbClr val="B45F06"/>
              </a:solidFill>
            </a:endParaRPr>
          </a:p>
        </p:txBody>
      </p:sp>
      <p:sp>
        <p:nvSpPr>
          <p:cNvPr id="230" name="Google Shape;230;p25"/>
          <p:cNvSpPr txBox="1"/>
          <p:nvPr/>
        </p:nvSpPr>
        <p:spPr>
          <a:xfrm>
            <a:off x="4654750" y="1025000"/>
            <a:ext cx="1338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B45F06"/>
                </a:solidFill>
              </a:rPr>
              <a:t>नमस्ते</a:t>
            </a:r>
            <a:r>
              <a:rPr b="1" lang="en" sz="1500">
                <a:solidFill>
                  <a:srgbClr val="B45F06"/>
                </a:solidFill>
              </a:rPr>
              <a:t> |</a:t>
            </a:r>
            <a:endParaRPr b="1" sz="1500">
              <a:solidFill>
                <a:srgbClr val="B45F06"/>
              </a:solidFill>
            </a:endParaRPr>
          </a:p>
        </p:txBody>
      </p:sp>
      <p:sp>
        <p:nvSpPr>
          <p:cNvPr id="231" name="Google Shape;231;p25"/>
          <p:cNvSpPr txBox="1"/>
          <p:nvPr/>
        </p:nvSpPr>
        <p:spPr>
          <a:xfrm>
            <a:off x="7411025" y="1552400"/>
            <a:ext cx="1338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B45F06"/>
                </a:solidFill>
              </a:rPr>
              <a:t>सुप्रभातम्</a:t>
            </a:r>
            <a:r>
              <a:rPr b="1" lang="en" sz="1500">
                <a:solidFill>
                  <a:srgbClr val="B45F06"/>
                </a:solidFill>
              </a:rPr>
              <a:t> |</a:t>
            </a:r>
            <a:endParaRPr b="1" sz="1500">
              <a:solidFill>
                <a:srgbClr val="B45F06"/>
              </a:solidFill>
            </a:endParaRPr>
          </a:p>
        </p:txBody>
      </p:sp>
      <p:sp>
        <p:nvSpPr>
          <p:cNvPr id="232" name="Google Shape;232;p25"/>
          <p:cNvSpPr txBox="1"/>
          <p:nvPr/>
        </p:nvSpPr>
        <p:spPr>
          <a:xfrm>
            <a:off x="7566125" y="3003300"/>
            <a:ext cx="1338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B45F06"/>
                </a:solidFill>
              </a:rPr>
              <a:t>क्षम्यताम्</a:t>
            </a:r>
            <a:r>
              <a:rPr b="1" lang="en" sz="1500">
                <a:solidFill>
                  <a:srgbClr val="B45F06"/>
                </a:solidFill>
              </a:rPr>
              <a:t> |</a:t>
            </a:r>
            <a:endParaRPr b="1" sz="1500">
              <a:solidFill>
                <a:srgbClr val="B45F06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2400" u="sng">
                <a:solidFill>
                  <a:schemeClr val="hlink"/>
                </a:solidFill>
                <a:hlinkClick r:id="rId3"/>
              </a:rPr>
              <a:t>Revise 1- 10</a:t>
            </a:r>
            <a:r>
              <a:rPr b="1" lang="en" sz="2400"/>
              <a:t> </a:t>
            </a:r>
            <a:endParaRPr b="1" sz="24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7"/>
          <p:cNvSpPr/>
          <p:nvPr/>
        </p:nvSpPr>
        <p:spPr>
          <a:xfrm>
            <a:off x="284175" y="345249"/>
            <a:ext cx="8537262" cy="4591575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rgbClr val="6AA84F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51AB2A"/>
                    </a:gs>
                    <a:gs pos="100000">
                      <a:srgbClr val="203E13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>सर्वे भवन्तु सुखिनः</a:t>
            </a:r>
            <a:br>
              <a:rPr b="0" i="0">
                <a:ln cap="flat" cmpd="sng" w="9525">
                  <a:solidFill>
                    <a:srgbClr val="6AA84F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51AB2A"/>
                    </a:gs>
                    <a:gs pos="100000">
                      <a:srgbClr val="203E13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</a:br>
            <a:r>
              <a:rPr b="0" i="0">
                <a:ln cap="flat" cmpd="sng" w="9525">
                  <a:solidFill>
                    <a:srgbClr val="6AA84F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51AB2A"/>
                    </a:gs>
                    <a:gs pos="100000">
                      <a:srgbClr val="203E13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> सर्वे सन्तु निरामयाः</a:t>
            </a:r>
            <a:br>
              <a:rPr b="0" i="0">
                <a:ln cap="flat" cmpd="sng" w="9525">
                  <a:solidFill>
                    <a:srgbClr val="6AA84F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51AB2A"/>
                    </a:gs>
                    <a:gs pos="100000">
                      <a:srgbClr val="203E13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</a:br>
            <a:r>
              <a:rPr b="0" i="0">
                <a:ln cap="flat" cmpd="sng" w="9525">
                  <a:solidFill>
                    <a:srgbClr val="6AA84F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51AB2A"/>
                    </a:gs>
                    <a:gs pos="100000">
                      <a:srgbClr val="203E13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> सर्वे भद्राणि पश्यन्तु </a:t>
            </a:r>
            <a:br>
              <a:rPr b="0" i="0">
                <a:ln cap="flat" cmpd="sng" w="9525">
                  <a:solidFill>
                    <a:srgbClr val="6AA84F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51AB2A"/>
                    </a:gs>
                    <a:gs pos="100000">
                      <a:srgbClr val="203E13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</a:br>
            <a:r>
              <a:rPr b="0" i="0">
                <a:ln cap="flat" cmpd="sng" w="9525">
                  <a:solidFill>
                    <a:srgbClr val="6AA84F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51AB2A"/>
                    </a:gs>
                    <a:gs pos="100000">
                      <a:srgbClr val="203E13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>मा कश्चिद् दु:खभाग्भवते ||</a:t>
            </a:r>
            <a:br>
              <a:rPr b="0" i="0">
                <a:ln cap="flat" cmpd="sng" w="9525">
                  <a:solidFill>
                    <a:srgbClr val="6AA84F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51AB2A"/>
                    </a:gs>
                    <a:gs pos="100000">
                      <a:srgbClr val="203E13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</a:br>
            <a:r>
              <a:rPr b="0" i="0">
                <a:ln cap="flat" cmpd="sng" w="9525">
                  <a:solidFill>
                    <a:srgbClr val="6AA84F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51AB2A"/>
                    </a:gs>
                    <a:gs pos="100000">
                      <a:srgbClr val="203E13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> ॐ शान्ति: शान्ति: शान्ति:|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8"/>
          <p:cNvSpPr/>
          <p:nvPr/>
        </p:nvSpPr>
        <p:spPr>
          <a:xfrm>
            <a:off x="894850" y="1509011"/>
            <a:ext cx="7879646" cy="2125476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rgbClr val="93C47D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51AB2A"/>
                    </a:gs>
                    <a:gs pos="100000">
                      <a:srgbClr val="203E13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>धन्यवाद:</a:t>
            </a:r>
          </a:p>
        </p:txBody>
      </p:sp>
      <p:sp>
        <p:nvSpPr>
          <p:cNvPr id="248" name="Google Shape;248;p28"/>
          <p:cNvSpPr txBox="1"/>
          <p:nvPr/>
        </p:nvSpPr>
        <p:spPr>
          <a:xfrm>
            <a:off x="35250" y="4541275"/>
            <a:ext cx="90735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AA84F"/>
                </a:solidFill>
                <a:latin typeface="Calibri"/>
                <a:ea typeface="Calibri"/>
                <a:cs typeface="Calibri"/>
                <a:sym typeface="Calibri"/>
              </a:rPr>
              <a:t>Picture source: PixaBay, pexels, Dreamina</a:t>
            </a:r>
            <a:endParaRPr sz="1100">
              <a:solidFill>
                <a:srgbClr val="6AA84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AA84F"/>
                </a:solidFill>
                <a:latin typeface="Calibri"/>
                <a:ea typeface="Calibri"/>
                <a:cs typeface="Calibri"/>
                <a:sym typeface="Calibri"/>
              </a:rPr>
              <a:t>Content Source: Abhyasapustakam, SamskritaBharati</a:t>
            </a:r>
            <a:endParaRPr sz="1600">
              <a:solidFill>
                <a:srgbClr val="6AA84F"/>
              </a:solidFill>
            </a:endParaRPr>
          </a:p>
        </p:txBody>
      </p:sp>
      <p:sp>
        <p:nvSpPr>
          <p:cNvPr id="249" name="Google Shape;249;p28"/>
          <p:cNvSpPr txBox="1"/>
          <p:nvPr/>
        </p:nvSpPr>
        <p:spPr>
          <a:xfrm>
            <a:off x="519050" y="263050"/>
            <a:ext cx="78561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38761D"/>
                </a:solidFill>
                <a:latin typeface="Nunito"/>
                <a:ea typeface="Nunito"/>
                <a:cs typeface="Nunito"/>
                <a:sym typeface="Nunito"/>
              </a:rPr>
              <a:t>చిట్కా: బొమ్మల ద్వారా, అభినయం ద్వారా, వ్యక్తీకరణ ద్వారా,  ప్రశ్నించడం ద్వారా  సంస్కృత భాషను నేర్చుకోండి  </a:t>
            </a:r>
            <a:endParaRPr sz="1800">
              <a:solidFill>
                <a:srgbClr val="38761D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/>
        </p:nvSpPr>
        <p:spPr>
          <a:xfrm>
            <a:off x="2552400" y="241925"/>
            <a:ext cx="65916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300">
                <a:solidFill>
                  <a:srgbClr val="E69138"/>
                </a:solidFill>
              </a:rPr>
              <a:t>वक्रतुण्ड महाकाय सूर्यकोटि समप्रभ |</a:t>
            </a:r>
            <a:endParaRPr b="1" sz="3300">
              <a:solidFill>
                <a:srgbClr val="E69138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300">
                <a:solidFill>
                  <a:srgbClr val="E69138"/>
                </a:solidFill>
              </a:rPr>
              <a:t>निर्विघ्नं कुरु मे देव सर्वकार्येषु सर्वदा ||</a:t>
            </a:r>
            <a:endParaRPr b="1" sz="3300">
              <a:solidFill>
                <a:srgbClr val="E69138"/>
              </a:solidFill>
            </a:endParaRPr>
          </a:p>
        </p:txBody>
      </p:sp>
      <p:sp>
        <p:nvSpPr>
          <p:cNvPr id="61" name="Google Shape;61;p14"/>
          <p:cNvSpPr txBox="1"/>
          <p:nvPr/>
        </p:nvSpPr>
        <p:spPr>
          <a:xfrm>
            <a:off x="1039825" y="2082450"/>
            <a:ext cx="74706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300">
                <a:solidFill>
                  <a:srgbClr val="E69138"/>
                </a:solidFill>
              </a:rPr>
              <a:t>सरस्वती नमस्तुभ्यं वरदे कामरूपिणि |  </a:t>
            </a:r>
            <a:endParaRPr b="1" sz="3300">
              <a:solidFill>
                <a:srgbClr val="E69138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300">
                <a:solidFill>
                  <a:srgbClr val="E69138"/>
                </a:solidFill>
              </a:rPr>
              <a:t>विद्यारम्भं करिष्यामि सिध्दिर्भवतु मे सदा ||</a:t>
            </a:r>
            <a:endParaRPr b="1" sz="3300">
              <a:solidFill>
                <a:srgbClr val="E69138"/>
              </a:solidFill>
            </a:endParaRPr>
          </a:p>
        </p:txBody>
      </p:sp>
      <p:sp>
        <p:nvSpPr>
          <p:cNvPr id="62" name="Google Shape;62;p14"/>
          <p:cNvSpPr txBox="1"/>
          <p:nvPr/>
        </p:nvSpPr>
        <p:spPr>
          <a:xfrm>
            <a:off x="66100" y="3767450"/>
            <a:ext cx="73407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300">
                <a:solidFill>
                  <a:srgbClr val="E69138"/>
                </a:solidFill>
              </a:rPr>
              <a:t>गुरुर्ब्रह्मा गुरुर्विष्णुः गुरुर्देवो महेश्वरः ।</a:t>
            </a:r>
            <a:endParaRPr b="1" sz="3300">
              <a:solidFill>
                <a:srgbClr val="E69138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300">
                <a:solidFill>
                  <a:srgbClr val="E69138"/>
                </a:solidFill>
              </a:rPr>
              <a:t>गुरुः साक्षात् परब्रह्म तस्मै श्री गुरवे नम: ॥</a:t>
            </a:r>
            <a:endParaRPr b="1" sz="3300">
              <a:solidFill>
                <a:srgbClr val="E69138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/>
          <p:nvPr/>
        </p:nvSpPr>
        <p:spPr>
          <a:xfrm>
            <a:off x="0" y="0"/>
            <a:ext cx="9144014" cy="508948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rgbClr val="E69138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F48108"/>
                    </a:gs>
                    <a:gs pos="100000">
                      <a:srgbClr val="703D08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>पठामि संस्कृतं नित्यं वदामि संस्कृतं सदा |</a:t>
            </a:r>
            <a:br>
              <a:rPr b="0" i="0">
                <a:ln cap="flat" cmpd="sng" w="9525">
                  <a:solidFill>
                    <a:srgbClr val="E69138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F48108"/>
                    </a:gs>
                    <a:gs pos="100000">
                      <a:srgbClr val="703D08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</a:br>
            <a:r>
              <a:rPr b="0" i="0">
                <a:ln cap="flat" cmpd="sng" w="9525">
                  <a:solidFill>
                    <a:srgbClr val="E69138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F48108"/>
                    </a:gs>
                    <a:gs pos="100000">
                      <a:srgbClr val="703D08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>ध्यायामि संस्कृतं सम्यक् वन्दे संस्कृतमातरम् || </a:t>
            </a:r>
            <a:br>
              <a:rPr b="0" i="0">
                <a:ln cap="flat" cmpd="sng" w="9525">
                  <a:solidFill>
                    <a:srgbClr val="E69138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F48108"/>
                    </a:gs>
                    <a:gs pos="100000">
                      <a:srgbClr val="703D08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</a:br>
            <a:r>
              <a:rPr b="0" i="0">
                <a:ln cap="flat" cmpd="sng" w="9525">
                  <a:solidFill>
                    <a:srgbClr val="E69138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F48108"/>
                    </a:gs>
                    <a:gs pos="100000">
                      <a:srgbClr val="703D08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/>
            </a:r>
            <a:br>
              <a:rPr b="0" i="0">
                <a:ln cap="flat" cmpd="sng" w="9525">
                  <a:solidFill>
                    <a:srgbClr val="E69138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F48108"/>
                    </a:gs>
                    <a:gs pos="100000">
                      <a:srgbClr val="703D08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</a:br>
            <a:r>
              <a:rPr b="0" i="0">
                <a:ln cap="flat" cmpd="sng" w="9525">
                  <a:solidFill>
                    <a:srgbClr val="E69138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F48108"/>
                    </a:gs>
                    <a:gs pos="100000">
                      <a:srgbClr val="703D08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>संस्कृतस्य प्रसाराय नैजं सर्वं ददाम्यहम् |</a:t>
            </a:r>
            <a:br>
              <a:rPr b="0" i="0">
                <a:ln cap="flat" cmpd="sng" w="9525">
                  <a:solidFill>
                    <a:srgbClr val="E69138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F48108"/>
                    </a:gs>
                    <a:gs pos="100000">
                      <a:srgbClr val="703D08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</a:br>
            <a:r>
              <a:rPr b="0" i="0">
                <a:ln cap="flat" cmpd="sng" w="9525">
                  <a:solidFill>
                    <a:srgbClr val="E69138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F48108"/>
                    </a:gs>
                    <a:gs pos="100000">
                      <a:srgbClr val="703D08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>संस्कृतस्य सदा भक्तो वन्दे संस्कृतमातरम् ||</a:t>
            </a:r>
            <a:br>
              <a:rPr b="0" i="0">
                <a:ln cap="flat" cmpd="sng" w="9525">
                  <a:solidFill>
                    <a:srgbClr val="E69138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F48108"/>
                    </a:gs>
                    <a:gs pos="100000">
                      <a:srgbClr val="703D08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</a:br>
            <a:r>
              <a:rPr b="0" i="0">
                <a:ln cap="flat" cmpd="sng" w="9525">
                  <a:solidFill>
                    <a:srgbClr val="E69138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F48108"/>
                    </a:gs>
                    <a:gs pos="100000">
                      <a:srgbClr val="703D08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/>
            </a:r>
            <a:br>
              <a:rPr b="0" i="0">
                <a:ln cap="flat" cmpd="sng" w="9525">
                  <a:solidFill>
                    <a:srgbClr val="E69138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F48108"/>
                    </a:gs>
                    <a:gs pos="100000">
                      <a:srgbClr val="703D08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</a:br>
            <a:r>
              <a:rPr b="0" i="0">
                <a:ln cap="flat" cmpd="sng" w="9525">
                  <a:solidFill>
                    <a:srgbClr val="E69138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F48108"/>
                    </a:gs>
                    <a:gs pos="100000">
                      <a:srgbClr val="703D08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>संस्कृतस्य कृते जीवन् संस्कृतस्य कृते यजन् |</a:t>
            </a:r>
            <a:br>
              <a:rPr b="0" i="0">
                <a:ln cap="flat" cmpd="sng" w="9525">
                  <a:solidFill>
                    <a:srgbClr val="E69138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F48108"/>
                    </a:gs>
                    <a:gs pos="100000">
                      <a:srgbClr val="703D08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</a:br>
            <a:r>
              <a:rPr b="0" i="0">
                <a:ln cap="flat" cmpd="sng" w="9525">
                  <a:solidFill>
                    <a:srgbClr val="E69138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F48108"/>
                    </a:gs>
                    <a:gs pos="100000">
                      <a:srgbClr val="703D08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>आत्मानमाहुतं मन्ये वन्दे संस्कृतमातरम् ||</a:t>
            </a:r>
            <a:br>
              <a:rPr b="0" i="0">
                <a:ln cap="flat" cmpd="sng" w="9525">
                  <a:solidFill>
                    <a:srgbClr val="E69138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F48108"/>
                    </a:gs>
                    <a:gs pos="100000">
                      <a:srgbClr val="703D08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</a:br>
            <a:r>
              <a:rPr b="0" i="0">
                <a:ln cap="flat" cmpd="sng" w="9525">
                  <a:solidFill>
                    <a:srgbClr val="E69138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F48108"/>
                    </a:gs>
                    <a:gs pos="100000">
                      <a:srgbClr val="703D08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/>
            </a:r>
            <a:br>
              <a:rPr b="0" i="0">
                <a:ln cap="flat" cmpd="sng" w="9525">
                  <a:solidFill>
                    <a:srgbClr val="E69138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F48108"/>
                    </a:gs>
                    <a:gs pos="100000">
                      <a:srgbClr val="703D08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</a:br>
            <a:r>
              <a:rPr b="0" i="0">
                <a:ln cap="flat" cmpd="sng" w="9525">
                  <a:solidFill>
                    <a:srgbClr val="E69138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F48108"/>
                    </a:gs>
                    <a:gs pos="100000">
                      <a:srgbClr val="703D08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>हिन्दु-धर्मं समाजं च पवित्रां संस्कृतिं तथा |</a:t>
            </a:r>
            <a:br>
              <a:rPr b="0" i="0">
                <a:ln cap="flat" cmpd="sng" w="9525">
                  <a:solidFill>
                    <a:srgbClr val="E69138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F48108"/>
                    </a:gs>
                    <a:gs pos="100000">
                      <a:srgbClr val="703D08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</a:br>
            <a:r>
              <a:rPr b="0" i="0">
                <a:ln cap="flat" cmpd="sng" w="9525">
                  <a:solidFill>
                    <a:srgbClr val="E69138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F48108"/>
                    </a:gs>
                    <a:gs pos="100000">
                      <a:srgbClr val="703D08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>संरक्ष्य ननु कुर्याम विश्वं शान्तिसमन्वितम् ||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74425" y="46975"/>
            <a:ext cx="1587925" cy="148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30450" y="2461125"/>
            <a:ext cx="1483725" cy="148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8900" y="2461125"/>
            <a:ext cx="1245100" cy="148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061650" y="2461125"/>
            <a:ext cx="1483725" cy="148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130450" y="46975"/>
            <a:ext cx="1483725" cy="148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28900" y="46975"/>
            <a:ext cx="1587924" cy="1587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478625" y="2433790"/>
            <a:ext cx="1483724" cy="150251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061650" y="98425"/>
            <a:ext cx="1587924" cy="1483725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6"/>
          <p:cNvSpPr txBox="1"/>
          <p:nvPr/>
        </p:nvSpPr>
        <p:spPr>
          <a:xfrm>
            <a:off x="2296500" y="4537575"/>
            <a:ext cx="2125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E69138"/>
                </a:solidFill>
              </a:rPr>
              <a:t>बालिका</a:t>
            </a:r>
            <a:r>
              <a:rPr b="1" lang="en" sz="1800">
                <a:solidFill>
                  <a:schemeClr val="dk2"/>
                </a:solidFill>
              </a:rPr>
              <a:t> </a:t>
            </a:r>
            <a:r>
              <a:rPr b="1" lang="en" sz="1800">
                <a:solidFill>
                  <a:srgbClr val="CC0000"/>
                </a:solidFill>
              </a:rPr>
              <a:t>किं करोति?</a:t>
            </a:r>
            <a:endParaRPr b="1" sz="1800">
              <a:solidFill>
                <a:srgbClr val="CC0000"/>
              </a:solidFill>
            </a:endParaRPr>
          </a:p>
        </p:txBody>
      </p:sp>
      <p:sp>
        <p:nvSpPr>
          <p:cNvPr id="81" name="Google Shape;81;p16"/>
          <p:cNvSpPr txBox="1"/>
          <p:nvPr/>
        </p:nvSpPr>
        <p:spPr>
          <a:xfrm>
            <a:off x="4727075" y="4537575"/>
            <a:ext cx="2125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E69138"/>
                </a:solidFill>
              </a:rPr>
              <a:t>बालक:</a:t>
            </a:r>
            <a:r>
              <a:rPr b="1" lang="en" sz="1800">
                <a:solidFill>
                  <a:schemeClr val="dk2"/>
                </a:solidFill>
              </a:rPr>
              <a:t> </a:t>
            </a:r>
            <a:r>
              <a:rPr b="1" lang="en" sz="1800">
                <a:solidFill>
                  <a:srgbClr val="CC0000"/>
                </a:solidFill>
              </a:rPr>
              <a:t>किं करोति?</a:t>
            </a:r>
            <a:endParaRPr b="1" sz="1800">
              <a:solidFill>
                <a:srgbClr val="CC0000"/>
              </a:solidFill>
            </a:endParaRPr>
          </a:p>
        </p:txBody>
      </p:sp>
      <p:sp>
        <p:nvSpPr>
          <p:cNvPr id="82" name="Google Shape;82;p16"/>
          <p:cNvSpPr txBox="1"/>
          <p:nvPr/>
        </p:nvSpPr>
        <p:spPr>
          <a:xfrm>
            <a:off x="128900" y="1706975"/>
            <a:ext cx="14838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E69138"/>
                </a:solidFill>
              </a:rPr>
              <a:t>बालिका </a:t>
            </a:r>
            <a:r>
              <a:rPr b="1" lang="en" sz="1500">
                <a:solidFill>
                  <a:srgbClr val="E69138"/>
                </a:solidFill>
              </a:rPr>
              <a:t>खाद</a:t>
            </a:r>
            <a:r>
              <a:rPr b="1" lang="en" sz="1500">
                <a:solidFill>
                  <a:srgbClr val="741B47"/>
                </a:solidFill>
              </a:rPr>
              <a:t>ति</a:t>
            </a:r>
            <a:endParaRPr b="1" sz="1500">
              <a:solidFill>
                <a:srgbClr val="741B47"/>
              </a:solidFill>
            </a:endParaRPr>
          </a:p>
        </p:txBody>
      </p:sp>
      <p:sp>
        <p:nvSpPr>
          <p:cNvPr id="83" name="Google Shape;83;p16"/>
          <p:cNvSpPr txBox="1"/>
          <p:nvPr/>
        </p:nvSpPr>
        <p:spPr>
          <a:xfrm>
            <a:off x="2113725" y="3944850"/>
            <a:ext cx="14838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E69138"/>
                </a:solidFill>
              </a:rPr>
              <a:t>बालिका </a:t>
            </a:r>
            <a:r>
              <a:rPr b="1" lang="en" sz="1500">
                <a:solidFill>
                  <a:srgbClr val="E69138"/>
                </a:solidFill>
              </a:rPr>
              <a:t>तर</a:t>
            </a:r>
            <a:r>
              <a:rPr b="1" lang="en" sz="1500">
                <a:solidFill>
                  <a:srgbClr val="741B47"/>
                </a:solidFill>
              </a:rPr>
              <a:t>ति</a:t>
            </a:r>
            <a:endParaRPr b="1" sz="1500">
              <a:solidFill>
                <a:srgbClr val="741B47"/>
              </a:solidFill>
            </a:endParaRPr>
          </a:p>
        </p:txBody>
      </p:sp>
      <p:sp>
        <p:nvSpPr>
          <p:cNvPr id="84" name="Google Shape;84;p16"/>
          <p:cNvSpPr txBox="1"/>
          <p:nvPr/>
        </p:nvSpPr>
        <p:spPr>
          <a:xfrm>
            <a:off x="233025" y="3944850"/>
            <a:ext cx="14838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E69138"/>
                </a:solidFill>
              </a:rPr>
              <a:t>बालिका लिख</a:t>
            </a:r>
            <a:r>
              <a:rPr b="1" lang="en" sz="1500">
                <a:solidFill>
                  <a:srgbClr val="741B47"/>
                </a:solidFill>
              </a:rPr>
              <a:t>ति</a:t>
            </a:r>
            <a:endParaRPr b="1" sz="1500">
              <a:solidFill>
                <a:srgbClr val="741B47"/>
              </a:solidFill>
            </a:endParaRPr>
          </a:p>
        </p:txBody>
      </p:sp>
      <p:sp>
        <p:nvSpPr>
          <p:cNvPr id="85" name="Google Shape;85;p16"/>
          <p:cNvSpPr txBox="1"/>
          <p:nvPr/>
        </p:nvSpPr>
        <p:spPr>
          <a:xfrm>
            <a:off x="2113713" y="1706975"/>
            <a:ext cx="14838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E69138"/>
                </a:solidFill>
              </a:rPr>
              <a:t>बालिका </a:t>
            </a:r>
            <a:r>
              <a:rPr b="1" lang="en" sz="1500">
                <a:solidFill>
                  <a:srgbClr val="E69138"/>
                </a:solidFill>
              </a:rPr>
              <a:t>हस</a:t>
            </a:r>
            <a:r>
              <a:rPr b="1" lang="en" sz="1500">
                <a:solidFill>
                  <a:srgbClr val="741B47"/>
                </a:solidFill>
              </a:rPr>
              <a:t>ति</a:t>
            </a:r>
            <a:endParaRPr b="1" sz="1500">
              <a:solidFill>
                <a:srgbClr val="741B47"/>
              </a:solidFill>
            </a:endParaRPr>
          </a:p>
        </p:txBody>
      </p:sp>
      <p:sp>
        <p:nvSpPr>
          <p:cNvPr id="86" name="Google Shape;86;p16"/>
          <p:cNvSpPr txBox="1"/>
          <p:nvPr/>
        </p:nvSpPr>
        <p:spPr>
          <a:xfrm>
            <a:off x="5130413" y="1634900"/>
            <a:ext cx="14838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E69138"/>
                </a:solidFill>
              </a:rPr>
              <a:t>बालक: </a:t>
            </a:r>
            <a:r>
              <a:rPr b="1" lang="en" sz="1500">
                <a:solidFill>
                  <a:srgbClr val="E69138"/>
                </a:solidFill>
              </a:rPr>
              <a:t>पिब</a:t>
            </a:r>
            <a:r>
              <a:rPr b="1" lang="en" sz="1500">
                <a:solidFill>
                  <a:srgbClr val="741B47"/>
                </a:solidFill>
              </a:rPr>
              <a:t>ति</a:t>
            </a:r>
            <a:endParaRPr b="1" sz="1500">
              <a:solidFill>
                <a:srgbClr val="741B47"/>
              </a:solidFill>
            </a:endParaRPr>
          </a:p>
        </p:txBody>
      </p:sp>
      <p:sp>
        <p:nvSpPr>
          <p:cNvPr id="87" name="Google Shape;87;p16"/>
          <p:cNvSpPr txBox="1"/>
          <p:nvPr/>
        </p:nvSpPr>
        <p:spPr>
          <a:xfrm>
            <a:off x="7374450" y="1706975"/>
            <a:ext cx="1587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E69138"/>
                </a:solidFill>
              </a:rPr>
              <a:t>बालक: </a:t>
            </a:r>
            <a:r>
              <a:rPr b="1" lang="en" sz="1500">
                <a:solidFill>
                  <a:srgbClr val="E69138"/>
                </a:solidFill>
              </a:rPr>
              <a:t>क्रीड</a:t>
            </a:r>
            <a:r>
              <a:rPr b="1" lang="en" sz="1500">
                <a:solidFill>
                  <a:srgbClr val="741B47"/>
                </a:solidFill>
              </a:rPr>
              <a:t>ति</a:t>
            </a:r>
            <a:r>
              <a:rPr b="1" lang="en" sz="1500">
                <a:solidFill>
                  <a:srgbClr val="E69138"/>
                </a:solidFill>
              </a:rPr>
              <a:t> </a:t>
            </a:r>
            <a:endParaRPr b="1" sz="1500">
              <a:solidFill>
                <a:srgbClr val="E69138"/>
              </a:solidFill>
            </a:endParaRPr>
          </a:p>
        </p:txBody>
      </p:sp>
      <p:sp>
        <p:nvSpPr>
          <p:cNvPr id="88" name="Google Shape;88;p16"/>
          <p:cNvSpPr txBox="1"/>
          <p:nvPr/>
        </p:nvSpPr>
        <p:spPr>
          <a:xfrm>
            <a:off x="5239588" y="3944850"/>
            <a:ext cx="14838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E69138"/>
                </a:solidFill>
              </a:rPr>
              <a:t>बालक: </a:t>
            </a:r>
            <a:r>
              <a:rPr b="1" lang="en" sz="1500">
                <a:solidFill>
                  <a:srgbClr val="E69138"/>
                </a:solidFill>
              </a:rPr>
              <a:t>उत्तिष्ठ</a:t>
            </a:r>
            <a:r>
              <a:rPr b="1" lang="en" sz="1500">
                <a:solidFill>
                  <a:srgbClr val="741B47"/>
                </a:solidFill>
              </a:rPr>
              <a:t>ति</a:t>
            </a:r>
            <a:endParaRPr b="1" sz="1500">
              <a:solidFill>
                <a:srgbClr val="741B47"/>
              </a:solidFill>
            </a:endParaRPr>
          </a:p>
        </p:txBody>
      </p:sp>
      <p:sp>
        <p:nvSpPr>
          <p:cNvPr id="89" name="Google Shape;89;p16"/>
          <p:cNvSpPr txBox="1"/>
          <p:nvPr/>
        </p:nvSpPr>
        <p:spPr>
          <a:xfrm>
            <a:off x="7478563" y="3944850"/>
            <a:ext cx="14838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E69138"/>
                </a:solidFill>
              </a:rPr>
              <a:t>बालक: </a:t>
            </a:r>
            <a:r>
              <a:rPr b="1" lang="en" sz="1500">
                <a:solidFill>
                  <a:srgbClr val="E69138"/>
                </a:solidFill>
              </a:rPr>
              <a:t>पठ</a:t>
            </a:r>
            <a:r>
              <a:rPr b="1" lang="en" sz="1500">
                <a:solidFill>
                  <a:srgbClr val="741B47"/>
                </a:solidFill>
              </a:rPr>
              <a:t>ति</a:t>
            </a:r>
            <a:endParaRPr b="1" sz="1500">
              <a:solidFill>
                <a:srgbClr val="741B47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74425" y="46975"/>
            <a:ext cx="1587925" cy="148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30450" y="2461125"/>
            <a:ext cx="1483725" cy="148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8900" y="2461125"/>
            <a:ext cx="1245100" cy="148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061650" y="2461125"/>
            <a:ext cx="1483725" cy="148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130450" y="46975"/>
            <a:ext cx="1483725" cy="148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28900" y="46975"/>
            <a:ext cx="1587924" cy="1587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478625" y="2433790"/>
            <a:ext cx="1483724" cy="15025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061650" y="98425"/>
            <a:ext cx="1587924" cy="1483725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7"/>
          <p:cNvSpPr txBox="1"/>
          <p:nvPr/>
        </p:nvSpPr>
        <p:spPr>
          <a:xfrm>
            <a:off x="2296500" y="4537575"/>
            <a:ext cx="2125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E69138"/>
                </a:solidFill>
              </a:rPr>
              <a:t>भवती</a:t>
            </a:r>
            <a:r>
              <a:rPr b="1" lang="en" sz="1800">
                <a:solidFill>
                  <a:schemeClr val="dk2"/>
                </a:solidFill>
              </a:rPr>
              <a:t> </a:t>
            </a:r>
            <a:r>
              <a:rPr b="1" lang="en" sz="1800">
                <a:solidFill>
                  <a:srgbClr val="CC0000"/>
                </a:solidFill>
              </a:rPr>
              <a:t>किं करोति?</a:t>
            </a:r>
            <a:endParaRPr b="1" sz="1800">
              <a:solidFill>
                <a:srgbClr val="CC0000"/>
              </a:solidFill>
            </a:endParaRPr>
          </a:p>
        </p:txBody>
      </p:sp>
      <p:sp>
        <p:nvSpPr>
          <p:cNvPr id="103" name="Google Shape;103;p17"/>
          <p:cNvSpPr txBox="1"/>
          <p:nvPr/>
        </p:nvSpPr>
        <p:spPr>
          <a:xfrm>
            <a:off x="4727075" y="4537575"/>
            <a:ext cx="2125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E69138"/>
                </a:solidFill>
              </a:rPr>
              <a:t>भवान्</a:t>
            </a:r>
            <a:r>
              <a:rPr b="1" lang="en" sz="1800">
                <a:solidFill>
                  <a:schemeClr val="dk2"/>
                </a:solidFill>
              </a:rPr>
              <a:t> </a:t>
            </a:r>
            <a:r>
              <a:rPr b="1" lang="en" sz="1800">
                <a:solidFill>
                  <a:srgbClr val="CC0000"/>
                </a:solidFill>
              </a:rPr>
              <a:t>किं करोति?</a:t>
            </a:r>
            <a:endParaRPr b="1" sz="1800">
              <a:solidFill>
                <a:srgbClr val="CC0000"/>
              </a:solidFill>
            </a:endParaRPr>
          </a:p>
        </p:txBody>
      </p:sp>
      <p:sp>
        <p:nvSpPr>
          <p:cNvPr id="104" name="Google Shape;104;p17"/>
          <p:cNvSpPr txBox="1"/>
          <p:nvPr/>
        </p:nvSpPr>
        <p:spPr>
          <a:xfrm>
            <a:off x="128900" y="1706975"/>
            <a:ext cx="14838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E69138"/>
                </a:solidFill>
              </a:rPr>
              <a:t>अहं खादा</a:t>
            </a:r>
            <a:r>
              <a:rPr b="1" lang="en" sz="1500">
                <a:solidFill>
                  <a:srgbClr val="741B47"/>
                </a:solidFill>
              </a:rPr>
              <a:t>मि</a:t>
            </a:r>
            <a:endParaRPr b="1" sz="1500">
              <a:solidFill>
                <a:srgbClr val="741B47"/>
              </a:solidFill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2113725" y="3944850"/>
            <a:ext cx="14838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E69138"/>
                </a:solidFill>
              </a:rPr>
              <a:t>अहं तरा</a:t>
            </a:r>
            <a:r>
              <a:rPr b="1" lang="en" sz="1500">
                <a:solidFill>
                  <a:srgbClr val="741B47"/>
                </a:solidFill>
              </a:rPr>
              <a:t>मि</a:t>
            </a:r>
            <a:endParaRPr b="1" sz="1500">
              <a:solidFill>
                <a:srgbClr val="741B47"/>
              </a:solidFill>
            </a:endParaRPr>
          </a:p>
        </p:txBody>
      </p:sp>
      <p:sp>
        <p:nvSpPr>
          <p:cNvPr id="106" name="Google Shape;106;p17"/>
          <p:cNvSpPr txBox="1"/>
          <p:nvPr/>
        </p:nvSpPr>
        <p:spPr>
          <a:xfrm>
            <a:off x="233025" y="3944850"/>
            <a:ext cx="1296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E69138"/>
                </a:solidFill>
              </a:rPr>
              <a:t>अहं लिखा</a:t>
            </a:r>
            <a:r>
              <a:rPr b="1" lang="en" sz="1500">
                <a:solidFill>
                  <a:srgbClr val="741B47"/>
                </a:solidFill>
              </a:rPr>
              <a:t>मि</a:t>
            </a:r>
            <a:endParaRPr b="1" sz="1500">
              <a:solidFill>
                <a:srgbClr val="741B47"/>
              </a:solidFill>
            </a:endParaRPr>
          </a:p>
        </p:txBody>
      </p:sp>
      <p:sp>
        <p:nvSpPr>
          <p:cNvPr id="107" name="Google Shape;107;p17"/>
          <p:cNvSpPr txBox="1"/>
          <p:nvPr/>
        </p:nvSpPr>
        <p:spPr>
          <a:xfrm>
            <a:off x="2113713" y="1706975"/>
            <a:ext cx="14838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E69138"/>
                </a:solidFill>
              </a:rPr>
              <a:t>अहं हसा</a:t>
            </a:r>
            <a:r>
              <a:rPr b="1" lang="en" sz="1500">
                <a:solidFill>
                  <a:srgbClr val="741B47"/>
                </a:solidFill>
              </a:rPr>
              <a:t>मि</a:t>
            </a:r>
            <a:endParaRPr b="1" sz="1500">
              <a:solidFill>
                <a:srgbClr val="741B47"/>
              </a:solidFill>
            </a:endParaRPr>
          </a:p>
        </p:txBody>
      </p:sp>
      <p:sp>
        <p:nvSpPr>
          <p:cNvPr id="108" name="Google Shape;108;p17"/>
          <p:cNvSpPr txBox="1"/>
          <p:nvPr/>
        </p:nvSpPr>
        <p:spPr>
          <a:xfrm>
            <a:off x="5130413" y="1634900"/>
            <a:ext cx="14838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E69138"/>
                </a:solidFill>
              </a:rPr>
              <a:t>अहं पिबा</a:t>
            </a:r>
            <a:r>
              <a:rPr b="1" lang="en" sz="1500">
                <a:solidFill>
                  <a:srgbClr val="741B47"/>
                </a:solidFill>
              </a:rPr>
              <a:t>मि</a:t>
            </a:r>
            <a:endParaRPr b="1" sz="1500">
              <a:solidFill>
                <a:srgbClr val="741B47"/>
              </a:solidFill>
            </a:endParaRPr>
          </a:p>
        </p:txBody>
      </p:sp>
      <p:sp>
        <p:nvSpPr>
          <p:cNvPr id="109" name="Google Shape;109;p17"/>
          <p:cNvSpPr txBox="1"/>
          <p:nvPr/>
        </p:nvSpPr>
        <p:spPr>
          <a:xfrm>
            <a:off x="7374450" y="1706975"/>
            <a:ext cx="1587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E69138"/>
                </a:solidFill>
              </a:rPr>
              <a:t>अहं क्रीडा</a:t>
            </a:r>
            <a:r>
              <a:rPr b="1" lang="en" sz="1500">
                <a:solidFill>
                  <a:srgbClr val="741B47"/>
                </a:solidFill>
              </a:rPr>
              <a:t>मि</a:t>
            </a:r>
            <a:endParaRPr b="1" sz="1500">
              <a:solidFill>
                <a:srgbClr val="741B47"/>
              </a:solidFill>
            </a:endParaRPr>
          </a:p>
        </p:txBody>
      </p:sp>
      <p:sp>
        <p:nvSpPr>
          <p:cNvPr id="110" name="Google Shape;110;p17"/>
          <p:cNvSpPr txBox="1"/>
          <p:nvPr/>
        </p:nvSpPr>
        <p:spPr>
          <a:xfrm>
            <a:off x="5130413" y="3944850"/>
            <a:ext cx="14838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E69138"/>
                </a:solidFill>
              </a:rPr>
              <a:t>अहम् उत्तिष्ठा</a:t>
            </a:r>
            <a:r>
              <a:rPr b="1" lang="en" sz="1500">
                <a:solidFill>
                  <a:srgbClr val="741B47"/>
                </a:solidFill>
              </a:rPr>
              <a:t>मि</a:t>
            </a:r>
            <a:endParaRPr b="1" sz="1500">
              <a:solidFill>
                <a:srgbClr val="741B47"/>
              </a:solidFill>
            </a:endParaRPr>
          </a:p>
        </p:txBody>
      </p:sp>
      <p:sp>
        <p:nvSpPr>
          <p:cNvPr id="111" name="Google Shape;111;p17"/>
          <p:cNvSpPr txBox="1"/>
          <p:nvPr/>
        </p:nvSpPr>
        <p:spPr>
          <a:xfrm>
            <a:off x="7478563" y="3944850"/>
            <a:ext cx="14838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E69138"/>
                </a:solidFill>
              </a:rPr>
              <a:t>अहं पठा</a:t>
            </a:r>
            <a:r>
              <a:rPr b="1" lang="en" sz="1500">
                <a:solidFill>
                  <a:srgbClr val="741B47"/>
                </a:solidFill>
              </a:rPr>
              <a:t>मि</a:t>
            </a:r>
            <a:endParaRPr b="1" sz="1500">
              <a:solidFill>
                <a:srgbClr val="741B47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462625"/>
            <a:ext cx="1528476" cy="1528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18175" y="3462625"/>
            <a:ext cx="1528476" cy="1528476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8"/>
          <p:cNvSpPr/>
          <p:nvPr/>
        </p:nvSpPr>
        <p:spPr>
          <a:xfrm>
            <a:off x="210100" y="0"/>
            <a:ext cx="3740100" cy="3025500"/>
          </a:xfrm>
          <a:prstGeom prst="cloudCallout">
            <a:avLst>
              <a:gd fmla="val -23259" name="adj1"/>
              <a:gd fmla="val 75362" name="adj2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18"/>
          <p:cNvSpPr/>
          <p:nvPr/>
        </p:nvSpPr>
        <p:spPr>
          <a:xfrm>
            <a:off x="4773700" y="0"/>
            <a:ext cx="4254000" cy="3025500"/>
          </a:xfrm>
          <a:prstGeom prst="cloudCallout">
            <a:avLst>
              <a:gd fmla="val -39924" name="adj1"/>
              <a:gd fmla="val 73058" name="adj2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18"/>
          <p:cNvSpPr txBox="1"/>
          <p:nvPr/>
        </p:nvSpPr>
        <p:spPr>
          <a:xfrm>
            <a:off x="983350" y="177975"/>
            <a:ext cx="2193600" cy="25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E69138"/>
                </a:solidFill>
              </a:rPr>
              <a:t>बालक: पठ</a:t>
            </a:r>
            <a:r>
              <a:rPr b="1" lang="en" sz="1700">
                <a:solidFill>
                  <a:srgbClr val="741B47"/>
                </a:solidFill>
              </a:rPr>
              <a:t>ति</a:t>
            </a:r>
            <a:r>
              <a:rPr b="1" lang="en" sz="1700">
                <a:solidFill>
                  <a:srgbClr val="E69138"/>
                </a:solidFill>
              </a:rPr>
              <a:t> |</a:t>
            </a:r>
            <a:endParaRPr b="1" sz="1700">
              <a:solidFill>
                <a:srgbClr val="E69138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E69138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E69138"/>
                </a:solidFill>
              </a:rPr>
              <a:t>सा नय</a:t>
            </a:r>
            <a:r>
              <a:rPr b="1" lang="en" sz="1700">
                <a:solidFill>
                  <a:srgbClr val="741B47"/>
                </a:solidFill>
              </a:rPr>
              <a:t>ति</a:t>
            </a:r>
            <a:r>
              <a:rPr b="1" lang="en" sz="1700">
                <a:solidFill>
                  <a:srgbClr val="E69138"/>
                </a:solidFill>
              </a:rPr>
              <a:t> |</a:t>
            </a:r>
            <a:endParaRPr b="1" sz="1700">
              <a:solidFill>
                <a:srgbClr val="E69138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E69138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E69138"/>
                </a:solidFill>
              </a:rPr>
              <a:t>तत् धाव</a:t>
            </a:r>
            <a:r>
              <a:rPr b="1" lang="en" sz="1700">
                <a:solidFill>
                  <a:srgbClr val="741B47"/>
                </a:solidFill>
              </a:rPr>
              <a:t>ति</a:t>
            </a:r>
            <a:r>
              <a:rPr b="1" lang="en" sz="1700">
                <a:solidFill>
                  <a:srgbClr val="E69138"/>
                </a:solidFill>
              </a:rPr>
              <a:t> |</a:t>
            </a:r>
            <a:endParaRPr b="1" sz="1700">
              <a:solidFill>
                <a:srgbClr val="E69138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E69138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E69138"/>
                </a:solidFill>
              </a:rPr>
              <a:t>सैनिकः युद्धं करो</a:t>
            </a:r>
            <a:r>
              <a:rPr b="1" lang="en" sz="1700">
                <a:solidFill>
                  <a:srgbClr val="741B47"/>
                </a:solidFill>
              </a:rPr>
              <a:t>ति</a:t>
            </a:r>
            <a:r>
              <a:rPr b="1" lang="en" sz="1700">
                <a:solidFill>
                  <a:srgbClr val="E69138"/>
                </a:solidFill>
              </a:rPr>
              <a:t> |</a:t>
            </a:r>
            <a:endParaRPr b="1" sz="1700">
              <a:solidFill>
                <a:srgbClr val="E69138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E69138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E69138"/>
                </a:solidFill>
              </a:rPr>
              <a:t>एषा आह्वय</a:t>
            </a:r>
            <a:r>
              <a:rPr b="1" lang="en" sz="1700">
                <a:solidFill>
                  <a:srgbClr val="741B47"/>
                </a:solidFill>
              </a:rPr>
              <a:t>ति</a:t>
            </a:r>
            <a:r>
              <a:rPr b="1" lang="en" sz="1700">
                <a:solidFill>
                  <a:srgbClr val="E69138"/>
                </a:solidFill>
              </a:rPr>
              <a:t> |</a:t>
            </a:r>
            <a:endParaRPr b="1" sz="1700">
              <a:solidFill>
                <a:srgbClr val="E69138"/>
              </a:solidFill>
            </a:endParaRPr>
          </a:p>
        </p:txBody>
      </p:sp>
      <p:sp>
        <p:nvSpPr>
          <p:cNvPr id="121" name="Google Shape;121;p18"/>
          <p:cNvSpPr txBox="1"/>
          <p:nvPr/>
        </p:nvSpPr>
        <p:spPr>
          <a:xfrm>
            <a:off x="5925050" y="242850"/>
            <a:ext cx="2193600" cy="25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F6B26B"/>
                </a:solidFill>
              </a:rPr>
              <a:t>अहं पठा</a:t>
            </a:r>
            <a:r>
              <a:rPr b="1" lang="en" sz="1700">
                <a:solidFill>
                  <a:srgbClr val="741B47"/>
                </a:solidFill>
              </a:rPr>
              <a:t>मि</a:t>
            </a:r>
            <a:r>
              <a:rPr b="1" lang="en" sz="1700">
                <a:solidFill>
                  <a:srgbClr val="F6B26B"/>
                </a:solidFill>
              </a:rPr>
              <a:t> |</a:t>
            </a:r>
            <a:endParaRPr b="1" sz="1700">
              <a:solidFill>
                <a:srgbClr val="F6B26B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F6B26B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F6B26B"/>
                </a:solidFill>
              </a:rPr>
              <a:t>अहं नया</a:t>
            </a:r>
            <a:r>
              <a:rPr b="1" lang="en" sz="1700">
                <a:solidFill>
                  <a:srgbClr val="741B47"/>
                </a:solidFill>
              </a:rPr>
              <a:t>मि</a:t>
            </a:r>
            <a:r>
              <a:rPr b="1" lang="en" sz="1700">
                <a:solidFill>
                  <a:srgbClr val="F6B26B"/>
                </a:solidFill>
              </a:rPr>
              <a:t> |</a:t>
            </a:r>
            <a:endParaRPr b="1" sz="1700">
              <a:solidFill>
                <a:srgbClr val="F6B26B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F6B26B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F6B26B"/>
                </a:solidFill>
              </a:rPr>
              <a:t>अहं धावा</a:t>
            </a:r>
            <a:r>
              <a:rPr b="1" lang="en" sz="1700">
                <a:solidFill>
                  <a:srgbClr val="741B47"/>
                </a:solidFill>
              </a:rPr>
              <a:t>मि</a:t>
            </a:r>
            <a:r>
              <a:rPr b="1" lang="en" sz="1700">
                <a:solidFill>
                  <a:srgbClr val="F6B26B"/>
                </a:solidFill>
              </a:rPr>
              <a:t> |</a:t>
            </a:r>
            <a:endParaRPr b="1" sz="1700">
              <a:solidFill>
                <a:srgbClr val="F6B26B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F6B26B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F6B26B"/>
                </a:solidFill>
              </a:rPr>
              <a:t>अहं युद्धं करो</a:t>
            </a:r>
            <a:r>
              <a:rPr b="1" lang="en" sz="1700">
                <a:solidFill>
                  <a:srgbClr val="741B47"/>
                </a:solidFill>
              </a:rPr>
              <a:t>मि</a:t>
            </a:r>
            <a:r>
              <a:rPr b="1" lang="en" sz="1700">
                <a:solidFill>
                  <a:srgbClr val="F6B26B"/>
                </a:solidFill>
              </a:rPr>
              <a:t> |</a:t>
            </a:r>
            <a:endParaRPr b="1" sz="1700">
              <a:solidFill>
                <a:srgbClr val="F6B26B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F6B26B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F6B26B"/>
                </a:solidFill>
              </a:rPr>
              <a:t>अहं आह्वया</a:t>
            </a:r>
            <a:r>
              <a:rPr b="1" lang="en" sz="1700">
                <a:solidFill>
                  <a:srgbClr val="741B47"/>
                </a:solidFill>
              </a:rPr>
              <a:t>मि</a:t>
            </a:r>
            <a:r>
              <a:rPr b="1" lang="en" sz="1700">
                <a:solidFill>
                  <a:srgbClr val="F6B26B"/>
                </a:solidFill>
              </a:rPr>
              <a:t> |</a:t>
            </a:r>
            <a:endParaRPr b="1" sz="1700">
              <a:solidFill>
                <a:srgbClr val="F6B26B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9"/>
          <p:cNvSpPr/>
          <p:nvPr/>
        </p:nvSpPr>
        <p:spPr>
          <a:xfrm>
            <a:off x="949900" y="1273025"/>
            <a:ext cx="7507364" cy="205500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rgbClr val="E69138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F48108"/>
                    </a:gs>
                    <a:gs pos="100000">
                      <a:srgbClr val="703D08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>आज्ञा/प्रार्थना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1" name="Google Shape;131;p20"/>
          <p:cNvGraphicFramePr/>
          <p:nvPr/>
        </p:nvGraphicFramePr>
        <p:xfrm>
          <a:off x="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{818AB0CB-6859-4BA0-A834-CFE8A86A750A}</a:tableStyleId>
              </a:tblPr>
              <a:tblGrid>
                <a:gridCol w="4572000"/>
                <a:gridCol w="4572000"/>
              </a:tblGrid>
              <a:tr h="5143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132" name="Google Shape;13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88288" y="1123400"/>
            <a:ext cx="2679423" cy="402010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0"/>
          <p:cNvSpPr/>
          <p:nvPr/>
        </p:nvSpPr>
        <p:spPr>
          <a:xfrm>
            <a:off x="4665200" y="221975"/>
            <a:ext cx="2217300" cy="639300"/>
          </a:xfrm>
          <a:prstGeom prst="wedgeEllipseCallout">
            <a:avLst>
              <a:gd fmla="val 48195" name="adj1"/>
              <a:gd fmla="val 313996" name="adj2"/>
            </a:avLst>
          </a:prstGeom>
          <a:solidFill>
            <a:srgbClr val="D9EAD3"/>
          </a:solidFill>
          <a:ln cap="flat" cmpd="sng" w="9525">
            <a:solidFill>
              <a:srgbClr val="7F6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20"/>
          <p:cNvSpPr txBox="1"/>
          <p:nvPr/>
        </p:nvSpPr>
        <p:spPr>
          <a:xfrm>
            <a:off x="4889900" y="287675"/>
            <a:ext cx="17679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0B5394"/>
                </a:solidFill>
              </a:rPr>
              <a:t>कृपया खाद</a:t>
            </a:r>
            <a:r>
              <a:rPr b="1" lang="en" sz="2100">
                <a:solidFill>
                  <a:srgbClr val="741B47"/>
                </a:solidFill>
              </a:rPr>
              <a:t>तु</a:t>
            </a:r>
            <a:r>
              <a:rPr b="1" lang="en" sz="2100">
                <a:solidFill>
                  <a:srgbClr val="0B5394"/>
                </a:solidFill>
              </a:rPr>
              <a:t> </a:t>
            </a:r>
            <a:endParaRPr b="1" sz="2100">
              <a:solidFill>
                <a:srgbClr val="0B5394"/>
              </a:solidFill>
            </a:endParaRPr>
          </a:p>
        </p:txBody>
      </p:sp>
      <p:pic>
        <p:nvPicPr>
          <p:cNvPr id="135" name="Google Shape;135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06676" y="1123403"/>
            <a:ext cx="2679399" cy="4020096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0"/>
          <p:cNvSpPr/>
          <p:nvPr/>
        </p:nvSpPr>
        <p:spPr>
          <a:xfrm>
            <a:off x="53625" y="104725"/>
            <a:ext cx="2217300" cy="639300"/>
          </a:xfrm>
          <a:prstGeom prst="wedgeEllipseCallout">
            <a:avLst>
              <a:gd fmla="val 80508" name="adj1"/>
              <a:gd fmla="val 304216" name="adj2"/>
            </a:avLst>
          </a:prstGeom>
          <a:solidFill>
            <a:srgbClr val="EA9999"/>
          </a:solidFill>
          <a:ln cap="flat" cmpd="sng" w="9525">
            <a:solidFill>
              <a:srgbClr val="7F6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20"/>
          <p:cNvSpPr txBox="1"/>
          <p:nvPr/>
        </p:nvSpPr>
        <p:spPr>
          <a:xfrm>
            <a:off x="511875" y="170425"/>
            <a:ext cx="13008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1155CC"/>
                </a:solidFill>
              </a:rPr>
              <a:t>खाद</a:t>
            </a:r>
            <a:r>
              <a:rPr b="1" lang="en" sz="2100">
                <a:solidFill>
                  <a:srgbClr val="741B47"/>
                </a:solidFill>
              </a:rPr>
              <a:t>तु</a:t>
            </a:r>
            <a:r>
              <a:rPr b="1" lang="en" sz="2100">
                <a:solidFill>
                  <a:srgbClr val="1155CC"/>
                </a:solidFill>
              </a:rPr>
              <a:t> </a:t>
            </a:r>
            <a:endParaRPr b="1" sz="2100">
              <a:solidFill>
                <a:srgbClr val="1155CC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2" name="Google Shape;142;p21"/>
          <p:cNvGraphicFramePr/>
          <p:nvPr/>
        </p:nvGraphicFramePr>
        <p:xfrm>
          <a:off x="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{818AB0CB-6859-4BA0-A834-CFE8A86A750A}</a:tableStyleId>
              </a:tblPr>
              <a:tblGrid>
                <a:gridCol w="4572000"/>
                <a:gridCol w="4572000"/>
              </a:tblGrid>
              <a:tr h="5143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43" name="Google Shape;143;p21"/>
          <p:cNvSpPr txBox="1"/>
          <p:nvPr/>
        </p:nvSpPr>
        <p:spPr>
          <a:xfrm>
            <a:off x="91025" y="82100"/>
            <a:ext cx="11784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E69138"/>
                </a:solidFill>
              </a:rPr>
              <a:t>प्रार्थना</a:t>
            </a:r>
            <a:endParaRPr b="1" sz="2700">
              <a:solidFill>
                <a:srgbClr val="E69138"/>
              </a:solidFill>
            </a:endParaRPr>
          </a:p>
        </p:txBody>
      </p:sp>
      <p:sp>
        <p:nvSpPr>
          <p:cNvPr id="144" name="Google Shape;144;p21"/>
          <p:cNvSpPr txBox="1"/>
          <p:nvPr/>
        </p:nvSpPr>
        <p:spPr>
          <a:xfrm>
            <a:off x="4667825" y="82100"/>
            <a:ext cx="9960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CC0000"/>
                </a:solidFill>
              </a:rPr>
              <a:t>आज्ञा</a:t>
            </a:r>
            <a:endParaRPr b="1" sz="2700">
              <a:solidFill>
                <a:srgbClr val="CC0000"/>
              </a:solidFill>
            </a:endParaRPr>
          </a:p>
        </p:txBody>
      </p:sp>
      <p:pic>
        <p:nvPicPr>
          <p:cNvPr id="145" name="Google Shape;14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6775" y="697750"/>
            <a:ext cx="1353275" cy="135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2625" y="697750"/>
            <a:ext cx="1353275" cy="135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72225" y="3643725"/>
            <a:ext cx="1499776" cy="1499776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1"/>
          <p:cNvSpPr txBox="1"/>
          <p:nvPr/>
        </p:nvSpPr>
        <p:spPr>
          <a:xfrm>
            <a:off x="2040200" y="1792900"/>
            <a:ext cx="1917600" cy="738900"/>
          </a:xfrm>
          <a:prstGeom prst="rect">
            <a:avLst/>
          </a:prstGeom>
          <a:noFill/>
          <a:ln cap="flat" cmpd="sng" w="28575">
            <a:solidFill>
              <a:srgbClr val="6AA84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7F6000"/>
                </a:solidFill>
              </a:rPr>
              <a:t>बालिका न पठति|</a:t>
            </a:r>
            <a:endParaRPr b="1" sz="1800">
              <a:solidFill>
                <a:srgbClr val="7F6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7F6000"/>
                </a:solidFill>
              </a:rPr>
              <a:t>अम्बा वदति ...  </a:t>
            </a:r>
            <a:endParaRPr b="1" sz="1800">
              <a:solidFill>
                <a:srgbClr val="7F6000"/>
              </a:solidFill>
            </a:endParaRPr>
          </a:p>
        </p:txBody>
      </p:sp>
      <p:sp>
        <p:nvSpPr>
          <p:cNvPr id="149" name="Google Shape;149;p21"/>
          <p:cNvSpPr/>
          <p:nvPr/>
        </p:nvSpPr>
        <p:spPr>
          <a:xfrm>
            <a:off x="2168375" y="2621175"/>
            <a:ext cx="1837800" cy="639300"/>
          </a:xfrm>
          <a:prstGeom prst="wedgeEllipseCallout">
            <a:avLst>
              <a:gd fmla="val 27168" name="adj1"/>
              <a:gd fmla="val 223037" name="adj2"/>
            </a:avLst>
          </a:prstGeom>
          <a:solidFill>
            <a:srgbClr val="B6D7A8"/>
          </a:solidFill>
          <a:ln cap="flat" cmpd="sng" w="952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21"/>
          <p:cNvSpPr txBox="1"/>
          <p:nvPr/>
        </p:nvSpPr>
        <p:spPr>
          <a:xfrm>
            <a:off x="2368175" y="2705575"/>
            <a:ext cx="1438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C343D"/>
                </a:solidFill>
              </a:rPr>
              <a:t>कृपया पठ</a:t>
            </a:r>
            <a:r>
              <a:rPr b="1" lang="en" sz="1800">
                <a:solidFill>
                  <a:srgbClr val="741B47"/>
                </a:solidFill>
              </a:rPr>
              <a:t>तु</a:t>
            </a:r>
            <a:r>
              <a:rPr b="1" lang="en" sz="1800">
                <a:solidFill>
                  <a:srgbClr val="0C343D"/>
                </a:solidFill>
              </a:rPr>
              <a:t> |</a:t>
            </a:r>
            <a:endParaRPr b="1" sz="1800">
              <a:solidFill>
                <a:srgbClr val="0C343D"/>
              </a:solidFill>
            </a:endParaRPr>
          </a:p>
        </p:txBody>
      </p:sp>
      <p:sp>
        <p:nvSpPr>
          <p:cNvPr id="151" name="Google Shape;151;p21"/>
          <p:cNvSpPr txBox="1"/>
          <p:nvPr/>
        </p:nvSpPr>
        <p:spPr>
          <a:xfrm>
            <a:off x="6495500" y="1555950"/>
            <a:ext cx="2181600" cy="1015800"/>
          </a:xfrm>
          <a:prstGeom prst="rect">
            <a:avLst/>
          </a:prstGeom>
          <a:noFill/>
          <a:ln cap="flat" cmpd="sng" w="28575">
            <a:solidFill>
              <a:srgbClr val="CC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7F6000"/>
                </a:solidFill>
              </a:rPr>
              <a:t>बालक: न पठति|</a:t>
            </a:r>
            <a:endParaRPr b="1" sz="1800">
              <a:solidFill>
                <a:srgbClr val="7F6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7F6000"/>
                </a:solidFill>
              </a:rPr>
              <a:t>बालक: न श्रुणोति |</a:t>
            </a:r>
            <a:endParaRPr b="1" sz="1800">
              <a:solidFill>
                <a:srgbClr val="7F6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7F6000"/>
                </a:solidFill>
              </a:rPr>
              <a:t>अम्बा </a:t>
            </a:r>
            <a:r>
              <a:rPr b="1" lang="en" sz="1800">
                <a:solidFill>
                  <a:srgbClr val="7F6000"/>
                </a:solidFill>
              </a:rPr>
              <a:t>कोपेन </a:t>
            </a:r>
            <a:r>
              <a:rPr b="1" lang="en" sz="1800">
                <a:solidFill>
                  <a:srgbClr val="7F6000"/>
                </a:solidFill>
              </a:rPr>
              <a:t>वदत</a:t>
            </a:r>
            <a:r>
              <a:rPr b="1" lang="en" sz="1800">
                <a:solidFill>
                  <a:srgbClr val="7F6000"/>
                </a:solidFill>
              </a:rPr>
              <a:t>ि</a:t>
            </a:r>
            <a:r>
              <a:rPr b="1" lang="en" sz="1800">
                <a:solidFill>
                  <a:srgbClr val="7F6000"/>
                </a:solidFill>
              </a:rPr>
              <a:t> ...  </a:t>
            </a:r>
            <a:endParaRPr b="1" sz="1800">
              <a:solidFill>
                <a:srgbClr val="7F6000"/>
              </a:solidFill>
            </a:endParaRPr>
          </a:p>
        </p:txBody>
      </p:sp>
      <p:pic>
        <p:nvPicPr>
          <p:cNvPr id="152" name="Google Shape;152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705800" y="3705300"/>
            <a:ext cx="1438200" cy="1438200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1"/>
          <p:cNvSpPr/>
          <p:nvPr/>
        </p:nvSpPr>
        <p:spPr>
          <a:xfrm>
            <a:off x="6495500" y="2705575"/>
            <a:ext cx="1837800" cy="639300"/>
          </a:xfrm>
          <a:prstGeom prst="wedgeEllipseCallout">
            <a:avLst>
              <a:gd fmla="val 38440" name="adj1"/>
              <a:gd fmla="val 217648" name="adj2"/>
            </a:avLst>
          </a:prstGeom>
          <a:solidFill>
            <a:srgbClr val="EA9999"/>
          </a:solidFill>
          <a:ln cap="flat" cmpd="sng" w="952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21"/>
          <p:cNvSpPr txBox="1"/>
          <p:nvPr/>
        </p:nvSpPr>
        <p:spPr>
          <a:xfrm>
            <a:off x="6891350" y="2794375"/>
            <a:ext cx="1046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73763"/>
                </a:solidFill>
              </a:rPr>
              <a:t>पठ</a:t>
            </a:r>
            <a:r>
              <a:rPr b="1" lang="en" sz="1800">
                <a:solidFill>
                  <a:srgbClr val="741B47"/>
                </a:solidFill>
              </a:rPr>
              <a:t>तु</a:t>
            </a:r>
            <a:r>
              <a:rPr b="1" lang="en" sz="1800">
                <a:solidFill>
                  <a:srgbClr val="073763"/>
                </a:solidFill>
              </a:rPr>
              <a:t> |</a:t>
            </a:r>
            <a:endParaRPr b="1" sz="1800">
              <a:solidFill>
                <a:srgbClr val="073763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